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Masters/slideMaster2.xml" ContentType="application/vnd.openxmlformats-officedocument.presentationml.slideMaster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handoutMasters/handoutMaster1.xml" ContentType="application/vnd.openxmlformats-officedocument.presentationml.handoutMaster+xml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9.xml" ContentType="application/vnd.openxmlformats-officedocument.presentationml.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61" r:id="rId1"/>
    <p:sldMasterId id="2147483673" r:id="rId2"/>
  </p:sldMasterIdLst>
  <p:notesMasterIdLst>
    <p:notesMasterId r:id="rId3"/>
  </p:notesMasterIdLst>
  <p:handoutMasterIdLst>
    <p:handoutMasterId r:id="rId4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2858750" cy="7232650"/>
  <p:notesSz cx="6857895" cy="9143861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1pPr>
    <a:lvl2pPr marL="639699" indent="-182499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2pPr>
    <a:lvl3pPr marL="1282700" indent="-368300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3pPr>
    <a:lvl4pPr marL="1925574" indent="-553974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4pPr>
    <a:lvl5pPr marL="2568575" indent="-739775" algn="l" defTabSz="914400" fontAlgn="base" hangingPunct="1">
      <a:spcBef>
        <a:spcPts val="0"/>
      </a:spcBef>
      <a:spcAft>
        <a:spcPts val="0"/>
      </a:spcAft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5pPr>
    <a:lvl6pPr marL="2286000" indent="0" algn="l" defTabSz="914400" eaLnBrk="1" fontAlgn="auto" latinLnBrk="0" hangingPunct="1"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6pPr>
    <a:lvl7pPr marL="2743200" indent="0" algn="l" defTabSz="914400" eaLnBrk="1" fontAlgn="auto" latinLnBrk="0" hangingPunct="1"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7pPr>
    <a:lvl8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8pPr>
    <a:lvl9pPr marL="3200400" indent="0" algn="l" defTabSz="914400" eaLnBrk="1" fontAlgn="auto" latinLnBrk="0" hangingPunct="1">
      <a:buNone/>
      <a:defRPr sz="1800" kern="1200">
        <a:solidFill>
          <a:schemeClr val="tx1"/>
        </a:solidFill>
        <a:latin typeface="Calibri" pitchFamily="34" charset="0"/>
        <a:ea typeface="宋体" pitchFamily="2" charset="-122"/>
        <a:cs typeface="Times New Roman" pitchFamily="0" charset="0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2458" autoAdjust="0"/>
    <p:restoredTop sz="100000" autoAdjust="0"/>
  </p:normalViewPr>
  <p:slideViewPr>
    <p:cSldViewPr>
      <p:cViewPr varScale="1">
        <p:scale>
          <a:sx n="96" d="100"/>
          <a:sy n="96" d="100"/>
        </p:scale>
        <p:origin x="0" y="0"/>
      </p:cViewPr>
      <p:guideLst>
        <p:guide orient="horz" pos="328"/>
        <p:guide orient="horz" pos="4176"/>
        <p:guide pos="4048"/>
        <p:guide pos="552"/>
        <p:guide pos="7584"/>
        <p:guide pos="376"/>
        <p:guide pos="1344"/>
      </p:guideLst>
    </p:cSldViewPr>
  </p:slideViewPr>
  <p:outlineViewPr>
    <p:cViewPr>
      <p:scale>
        <a:sx n="100" d="100"/>
        <a:sy n="100" d="100"/>
      </p:scale>
      <p:origin x="0" y="0"/>
    </p:cViewPr>
    <p:sldLst/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0" y="0"/>
      </p:cViewPr>
      <p:guideLst/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theme" Target="theme/theme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24037;&#20316;&#31807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</c:ser>
        <c:holeSize val="56"/>
        <c:firstSliceAng val="0"/>
      </c:doughnutChart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微软雅黑"/>
          <a:cs typeface="Times New Roman"/>
        </a:defRPr>
      </a:pPr>
      <a:endParaRPr lang="zh-CN"/>
    </a:p>
  </c:txPr>
  <c:printSettings>
    <c:headerFooter/>
    <c:pageMargins b="0.75" l="0.7" r="0.7" t="0.75" header="0.3" footer="0.3"/>
    <c:pageSetup/>
  </c:printSettings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"/>
          <p:cNvSpPr>
            <a:spLocks noGrp="1"/>
          </p:cNvSpPr>
          <p:nvPr>
            <p:ph type="hdr"/>
          </p:nvPr>
        </p:nvSpPr>
        <p:spPr>
          <a:xfrm rot="0">
            <a:off x="0" y="0"/>
            <a:ext cx="2971799" cy="458787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l"/>
            <a:endParaRPr lang="zh-CN" altLang="en-US" sz="1200">
              <a:latin typeface="Calibri" pitchFamily="34" charset="0"/>
              <a:ea typeface="宋体" pitchFamily="2" charset="-122"/>
              <a:cs typeface="等线" pitchFamily="0" charset="0"/>
            </a:endParaRPr>
          </a:p>
        </p:txBody>
      </p:sp>
      <p:sp>
        <p:nvSpPr>
          <p:cNvPr id="61" name="文本框"/>
          <p:cNvSpPr>
            <a:spLocks noGrp="1"/>
          </p:cNvSpPr>
          <p:nvPr>
            <p:ph type="dt" idx="1"/>
          </p:nvPr>
        </p:nvSpPr>
        <p:spPr>
          <a:xfrm rot="0">
            <a:off x="3884613" y="0"/>
            <a:ext cx="2971800" cy="458787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r"/>
            <a:fld id="{CAD2D6BD-DE1B-4B5F-8B41-2702339687B9}" type="datetime1">
              <a:rPr lang="zh-CN" altLang="en-US" sz="1200">
                <a:latin typeface="Calibri" pitchFamily="34" charset="0"/>
                <a:ea typeface="宋体" pitchFamily="2" charset="-122"/>
                <a:cs typeface="等线" pitchFamily="0" charset="0"/>
              </a:rPr>
              <a:t>2018-1-3</a:t>
            </a:fld>
            <a:endParaRPr lang="zh-CN" altLang="en-US" sz="1200">
              <a:latin typeface="Calibri" pitchFamily="34" charset="0"/>
              <a:ea typeface="宋体" pitchFamily="2" charset="-122"/>
              <a:cs typeface="等线" pitchFamily="0" charset="0"/>
            </a:endParaRPr>
          </a:p>
        </p:txBody>
      </p:sp>
      <p:sp>
        <p:nvSpPr>
          <p:cNvPr id="62" name="文本框"/>
          <p:cNvSpPr>
            <a:spLocks noGrp="1"/>
          </p:cNvSpPr>
          <p:nvPr>
            <p:ph type="ftr" idx="2"/>
          </p:nvPr>
        </p:nvSpPr>
        <p:spPr>
          <a:xfrm rot="0">
            <a:off x="0" y="8685213"/>
            <a:ext cx="2971799" cy="458787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endParaRPr lang="zh-CN" altLang="en-US" sz="1200">
              <a:latin typeface="Calibri" pitchFamily="34" charset="0"/>
              <a:ea typeface="宋体" pitchFamily="2" charset="-122"/>
              <a:cs typeface="等线" pitchFamily="0" charset="0"/>
            </a:endParaRPr>
          </a:p>
        </p:txBody>
      </p:sp>
      <p:sp>
        <p:nvSpPr>
          <p:cNvPr id="63" name="文本框"/>
          <p:cNvSpPr>
            <a:spLocks noGrp="1"/>
          </p:cNvSpPr>
          <p:nvPr>
            <p:ph type="sldNum" idx="3"/>
          </p:nvPr>
        </p:nvSpPr>
        <p:spPr>
          <a:xfrm rot="0">
            <a:off x="3884613" y="8685213"/>
            <a:ext cx="2971800" cy="458787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等线" pitchFamily="0" charset="0"/>
              </a:rPr>
              <a:t>&lt;#&gt;</a:t>
            </a:fld>
            <a:endParaRPr lang="zh-CN" altLang="en-US" sz="1200">
              <a:latin typeface="Calibri" pitchFamily="34" charset="0"/>
              <a:ea typeface="宋体" pitchFamily="2" charset="-122"/>
              <a:cs typeface="等线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703571"/>
      </p:ext>
    </p:extLst>
  </p:cSld>
  <p:clrMap bg1="lt1" tx1="dk1" bg2="lt2" tx2="dk2" accent1="accent1" accent2="accent2" accent3="accent3" accent4="accent4" accent5="accent5" accent6="accent6" hlink="hlink" folHlink="folHlink"/>
  <p:hf sldNum="0" hdr="1" ftr="1" dt="1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5" name="文本框"/>
          <p:cNvSpPr>
            <a:spLocks noGrp="1"/>
          </p:cNvSpPr>
          <p:nvPr>
            <p:ph type="hdr"/>
          </p:nvPr>
        </p:nvSpPr>
        <p:spPr>
          <a:xfrm rot="0">
            <a:off x="0" y="0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l"/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6" name="文本框"/>
          <p:cNvSpPr>
            <a:spLocks noGrp="1"/>
          </p:cNvSpPr>
          <p:nvPr>
            <p:ph type="dt" idx="1"/>
          </p:nvPr>
        </p:nvSpPr>
        <p:spPr>
          <a:xfrm rot="0">
            <a:off x="3884613" y="0"/>
            <a:ext cx="2971800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algn="r"/>
            <a:fld id="{CAD2D6BD-DE1B-4B5F-8B41-2702339687B9}" type="datetime1">
              <a:rPr lang="zh-CN" altLang="en-US" sz="1200">
                <a:latin typeface="Calibri" pitchFamily="34" charset="0"/>
                <a:ea typeface="宋体" pitchFamily="2" charset="-122"/>
                <a:cs typeface="Calibri" pitchFamily="34" charset="0"/>
              </a:rPr>
              <a:t>2018-1-3</a:t>
            </a:fld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7" name="对象"/>
          <p:cNvSpPr>
            <a:spLocks noGrp="1" noChangeAspect="1"/>
          </p:cNvSpPr>
          <p:nvPr>
            <p:ph type="sldImg" idx="2"/>
          </p:nvPr>
        </p:nvSpPr>
        <p:spPr>
          <a:xfrm rot="0">
            <a:off x="381000" y="685800"/>
            <a:ext cx="6096000" cy="3429000"/>
          </a:xfrm>
          <a:prstGeom prst="rect"/>
          <a:noFill/>
          <a:ln w="12700" cmpd="sng" cap="flat">
            <a:solidFill>
              <a:srgbClr val="000000"/>
            </a:solidFill>
            <a:prstDash val="solid"/>
            <a:round/>
          </a:ln>
        </p:spPr>
      </p:sp>
      <p:sp>
        <p:nvSpPr>
          <p:cNvPr id="58" name="文本框"/>
          <p:cNvSpPr>
            <a:spLocks noGrp="1"/>
          </p:cNvSpPr>
          <p:nvPr>
            <p:ph type="body" idx="3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9" name="文本框"/>
          <p:cNvSpPr>
            <a:spLocks noGrp="1"/>
          </p:cNvSpPr>
          <p:nvPr>
            <p:ph type="sldNum" idx="5"/>
          </p:nvPr>
        </p:nvSpPr>
        <p:spPr>
          <a:xfrm rot="0">
            <a:off x="3884613" y="8685213"/>
            <a:ext cx="2971800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r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&lt;#&gt;</a:t>
            </a:fld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899547"/>
      </p:ext>
    </p:extLst>
  </p:cSld>
  <p:clrMap bg1="lt1" tx1="dk1" bg2="lt2" tx2="dk2" accent1="accent1" accent2="accent2" accent3="accent3" accent4="accent4" accent5="accent5" accent6="accent6" hlink="hlink" folHlink="folHlink"/>
  <p:hf sldNum="0" hdr="0" ftr="1" dt="0"/>
  <p:notesStyle>
    <a:lvl1pPr algn="l" defTabSz="914400" eaLnBrk="0" fontAlgn="base" hangingPunct="0">
      <a:spcBef>
        <a:spcPct val="30000"/>
      </a:spcBef>
      <a:spcAft>
        <a:spcPts val="0"/>
      </a:spcAft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1pPr>
    <a:lvl2pPr marL="455549" indent="0" algn="l" defTabSz="914400" eaLnBrk="0" fontAlgn="base" hangingPunct="0">
      <a:spcBef>
        <a:spcPct val="30000"/>
      </a:spcBef>
      <a:spcAft>
        <a:spcPts val="0"/>
      </a:spcAft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2pPr>
    <a:lvl3pPr marL="912749" indent="0" algn="l" defTabSz="914400" eaLnBrk="0" fontAlgn="base" hangingPunct="0">
      <a:spcBef>
        <a:spcPct val="30000"/>
      </a:spcBef>
      <a:spcAft>
        <a:spcPts val="0"/>
      </a:spcAft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3pPr>
    <a:lvl4pPr marL="1369949" indent="0" algn="l" defTabSz="914400" eaLnBrk="0" fontAlgn="base" hangingPunct="0">
      <a:spcBef>
        <a:spcPct val="30000"/>
      </a:spcBef>
      <a:spcAft>
        <a:spcPts val="0"/>
      </a:spcAft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4pPr>
    <a:lvl5pPr marL="1827149" indent="0" algn="l" defTabSz="914400" eaLnBrk="0" fontAlgn="base" hangingPunct="0">
      <a:spcBef>
        <a:spcPct val="30000"/>
      </a:spcBef>
      <a:spcAft>
        <a:spcPts val="0"/>
      </a:spcAft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5pPr>
    <a:lvl6pPr marL="2285492" indent="0" algn="l" defTabSz="914400" eaLnBrk="1" fontAlgn="auto" latinLnBrk="0" hangingPunct="1"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6pPr>
    <a:lvl7pPr marL="2742565" indent="0" algn="l" defTabSz="914400" eaLnBrk="1" fontAlgn="auto" latinLnBrk="0" hangingPunct="1"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7pPr>
    <a:lvl8pPr marL="3199638" indent="0" algn="l" defTabSz="914400" eaLnBrk="1" fontAlgn="auto" latinLnBrk="0" hangingPunct="1"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8pPr>
    <a:lvl9pPr marL="3199638" indent="0" algn="l" defTabSz="914400" eaLnBrk="1" fontAlgn="auto" latinLnBrk="0" hangingPunct="1">
      <a:buNone/>
      <a:defRPr sz="1300" kern="1200">
        <a:solidFill>
          <a:schemeClr val="tx1"/>
        </a:solidFill>
        <a:latin typeface="Calibri" pitchFamily="34" charset="0"/>
        <a:ea typeface="宋体" pitchFamily="2" charset="-122"/>
        <a:cs typeface="Calibri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13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114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52256"/>
      </p:ext>
    </p:extLst>
  </p:cSld>
  <p:clrMapOvr>
    <a:masterClrMapping/>
  </p:clrMapOvr>
</p:notes>
</file>

<file path=ppt/notesSlides/notesSlide10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435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436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277657"/>
      </p:ext>
    </p:extLst>
  </p:cSld>
  <p:clrMapOvr>
    <a:masterClrMapping/>
  </p:clrMapOvr>
</p:notes>
</file>

<file path=ppt/notesSlides/notesSlide1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444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445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95879"/>
      </p:ext>
    </p:extLst>
  </p:cSld>
  <p:clrMapOvr>
    <a:masterClrMapping/>
  </p:clrMapOvr>
</p:notes>
</file>

<file path=ppt/notesSlides/notesSlide12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464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465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489501"/>
      </p:ext>
    </p:extLst>
  </p:cSld>
  <p:clrMapOvr>
    <a:masterClrMapping/>
  </p:clrMapOvr>
</p:notes>
</file>

<file path=ppt/notesSlides/notesSlide13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475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476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094565"/>
      </p:ext>
    </p:extLst>
  </p:cSld>
  <p:clrMapOvr>
    <a:masterClrMapping/>
  </p:clrMapOvr>
</p:notes>
</file>

<file path=ppt/notesSlides/notesSlide14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07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508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51459"/>
      </p:ext>
    </p:extLst>
  </p:cSld>
  <p:clrMapOvr>
    <a:masterClrMapping/>
  </p:clrMapOvr>
</p:notes>
</file>

<file path=ppt/notesSlides/notesSlide15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27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12700" cmpd="sng" cap="flat">
            <a:solidFill>
              <a:srgbClr val="000000"/>
            </a:solidFill>
            <a:prstDash val="solid"/>
            <a:round/>
          </a:ln>
        </p:spPr>
      </p:sp>
      <p:sp>
        <p:nvSpPr>
          <p:cNvPr id="528" name="文本框"/>
          <p:cNvSpPr>
            <a:spLocks noGrp="1"/>
          </p:cNvSpPr>
          <p:nvPr>
            <p:ph type="body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en-US" altLang="zh-CN"/>
              <a:t>123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555025"/>
      </p:ext>
    </p:extLst>
  </p:cSld>
  <p:clrMapOvr>
    <a:masterClrMapping/>
  </p:clrMapOvr>
</p:notes>
</file>

<file path=ppt/notesSlides/notesSlide16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578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579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24401"/>
      </p:ext>
    </p:extLst>
  </p:cSld>
  <p:clrMapOvr>
    <a:masterClrMapping/>
  </p:clrMapOvr>
</p:notes>
</file>

<file path=ppt/notesSlides/notesSlide17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612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613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495719"/>
      </p:ext>
    </p:extLst>
  </p:cSld>
  <p:clrMapOvr>
    <a:masterClrMapping/>
  </p:clrMapOvr>
</p:notes>
</file>

<file path=ppt/notesSlides/notesSlide18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623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624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39726"/>
      </p:ext>
    </p:extLst>
  </p:cSld>
  <p:clrMapOvr>
    <a:masterClrMapping/>
  </p:clrMapOvr>
</p:notes>
</file>

<file path=ppt/notesSlides/notesSlide19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658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659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438427"/>
      </p:ext>
    </p:extLst>
  </p:cSld>
  <p:clrMapOvr>
    <a:masterClrMapping/>
  </p:clrMapOvr>
</p:notes>
</file>

<file path=ppt/notesSlides/notesSlide2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40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141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221631"/>
      </p:ext>
    </p:extLst>
  </p:cSld>
  <p:clrMapOvr>
    <a:masterClrMapping/>
  </p:clrMapOvr>
</p:notes>
</file>

<file path=ppt/notesSlides/notesSlide20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689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690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319302"/>
      </p:ext>
    </p:extLst>
  </p:cSld>
  <p:clrMapOvr>
    <a:masterClrMapping/>
  </p:clrMapOvr>
</p:notes>
</file>

<file path=ppt/notesSlides/notesSlide2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735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736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476156"/>
      </p:ext>
    </p:extLst>
  </p:cSld>
  <p:clrMapOvr>
    <a:masterClrMapping/>
  </p:clrMapOvr>
</p:notes>
</file>

<file path=ppt/notesSlides/notesSlide22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742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743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697252"/>
      </p:ext>
    </p:extLst>
  </p:cSld>
  <p:clrMapOvr>
    <a:masterClrMapping/>
  </p:clrMapOvr>
</p:notes>
</file>

<file path=ppt/notesSlides/notesSlide3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151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152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196107"/>
      </p:ext>
    </p:extLst>
  </p:cSld>
  <p:clrMapOvr>
    <a:masterClrMapping/>
  </p:clrMapOvr>
</p:notes>
</file>

<file path=ppt/notesSlides/notesSlide4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229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230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96974"/>
      </p:ext>
    </p:extLst>
  </p:cSld>
  <p:clrMapOvr>
    <a:masterClrMapping/>
  </p:clrMapOvr>
</p:notes>
</file>

<file path=ppt/notesSlides/notesSlide5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272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273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951552"/>
      </p:ext>
    </p:extLst>
  </p:cSld>
  <p:clrMapOvr>
    <a:masterClrMapping/>
  </p:clrMapOvr>
</p:notes>
</file>

<file path=ppt/notesSlides/notesSlide6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296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297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586477"/>
      </p:ext>
    </p:extLst>
  </p:cSld>
  <p:clrMapOvr>
    <a:masterClrMapping/>
  </p:clrMapOvr>
</p:notes>
</file>

<file path=ppt/notesSlides/notesSlide7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343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344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417711"/>
      </p:ext>
    </p:extLst>
  </p:cSld>
  <p:clrMapOvr>
    <a:masterClrMapping/>
  </p:clrMapOvr>
</p:notes>
</file>

<file path=ppt/notesSlides/notesSlide8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354" name="对象"/>
          <p:cNvSpPr>
            <a:spLocks noGrp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355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225987"/>
      </p:ext>
    </p:extLst>
  </p:cSld>
  <p:clrMapOvr>
    <a:masterClrMapping/>
  </p:clrMapOvr>
</p:notes>
</file>

<file path=ppt/notesSlides/notesSlide9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"/>
          <p:cNvSpPr>
            <a:spLocks noGrp="1"/>
          </p:cNvSpPr>
          <p:nvPr>
            <p:ph type="ftr" idx="4"/>
          </p:nvPr>
        </p:nvSpPr>
        <p:spPr>
          <a:xfrm rot="0">
            <a:off x="0" y="8685213"/>
            <a:ext cx="2971799" cy="4572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b" anchorCtr="0">
            <a:prstTxWarp prst="textNoShape"/>
          </a:bodyPr>
          <a:lstStyle/>
          <a:p>
            <a:pPr algn="l"/>
            <a:r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123</a:t>
            </a:r>
            <a:endParaRPr lang="zh-CN" altLang="en-US" sz="1200"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410" name="对象"/>
          <p:cNvSpPr>
            <a:spLocks noGrp="1" noChangeAspect="1"/>
          </p:cNvSpPr>
          <p:nvPr>
            <p:ph type="sldImg"/>
          </p:nvPr>
        </p:nvSpPr>
        <p:spPr>
          <a:xfrm rot="0">
            <a:off x="381000" y="685800"/>
            <a:ext cx="6096000" cy="3429000"/>
          </a:xfrm>
          <a:prstGeom prst="rect"/>
          <a:noFill/>
          <a:ln w="9525" cmpd="sng" cap="flat">
            <a:noFill/>
            <a:prstDash val="solid"/>
            <a:miter/>
          </a:ln>
        </p:spPr>
      </p:sp>
      <p:sp>
        <p:nvSpPr>
          <p:cNvPr id="411" name="文本框"/>
          <p:cNvSpPr>
            <a:spLocks noGrp="1"/>
          </p:cNvSpPr>
          <p:nvPr>
            <p:ph type="body" idx="1"/>
          </p:nvPr>
        </p:nvSpPr>
        <p:spPr>
          <a:xfrm rot="0">
            <a:off x="685800" y="4343400"/>
            <a:ext cx="5486400" cy="41148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208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964406" y="2246809"/>
            <a:ext cx="10929937" cy="155033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928812" y="4098501"/>
            <a:ext cx="9001125" cy="184834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879894"/>
      </p:ext>
    </p:extLst>
  </p:cSld>
  <p:clrMapOvr>
    <a:masterClrMapping/>
  </p:clrMapOvr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819634"/>
      </p:ext>
    </p:extLst>
  </p:cSld>
  <p:clrMapOvr>
    <a:masterClrMapping/>
  </p:clrMapOvr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961490"/>
      </p:ext>
    </p:extLst>
  </p:cSld>
  <p:clrMapOvr>
    <a:masterClrMapping/>
  </p:clrMapOvr>
</p:sldLayout>
</file>

<file path=ppt/slideLayouts/slideLayout12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preserve="1">
  <p:cSld name="自定义版式"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"/>
          <p:cNvSpPr>
            <a:spLocks/>
          </p:cNvSpPr>
          <p:nvPr/>
        </p:nvSpPr>
        <p:spPr>
          <a:xfrm rot="0">
            <a:off x="35953" y="9516"/>
            <a:ext cx="370106" cy="724311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65" name="矩形"/>
          <p:cNvSpPr>
            <a:spLocks/>
          </p:cNvSpPr>
          <p:nvPr/>
        </p:nvSpPr>
        <p:spPr>
          <a:xfrm rot="0">
            <a:off x="424388" y="9516"/>
            <a:ext cx="370106" cy="7243113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66" name="矩形"/>
          <p:cNvSpPr>
            <a:spLocks/>
          </p:cNvSpPr>
          <p:nvPr/>
        </p:nvSpPr>
        <p:spPr>
          <a:xfrm rot="0">
            <a:off x="812824" y="6344"/>
            <a:ext cx="370106" cy="7243113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pic>
        <p:nvPicPr>
          <p:cNvPr id="67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084205" y="-3831184"/>
            <a:ext cx="1877392" cy="12777483"/>
          </a:xfrm>
          <a:prstGeom prst="rect"/>
          <a:noFill/>
          <a:ln w="9525" cmpd="sng" cap="flat">
            <a:noFill/>
            <a:prstDash val="solid"/>
            <a:miter/>
          </a:ln>
        </p:spPr>
      </p:pic>
      <p:sp>
        <p:nvSpPr>
          <p:cNvPr id="68" name="矩形"/>
          <p:cNvSpPr>
            <a:spLocks/>
          </p:cNvSpPr>
          <p:nvPr/>
        </p:nvSpPr>
        <p:spPr>
          <a:xfrm rot="0">
            <a:off x="1210329" y="6272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69" name="矩形"/>
          <p:cNvSpPr>
            <a:spLocks/>
          </p:cNvSpPr>
          <p:nvPr/>
        </p:nvSpPr>
        <p:spPr>
          <a:xfrm rot="0">
            <a:off x="1617094" y="6272"/>
            <a:ext cx="370106" cy="231638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70" name="矩形"/>
          <p:cNvSpPr>
            <a:spLocks/>
          </p:cNvSpPr>
          <p:nvPr/>
        </p:nvSpPr>
        <p:spPr>
          <a:xfrm rot="0">
            <a:off x="2019627" y="9974"/>
            <a:ext cx="370105" cy="333677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71" name="矩形"/>
          <p:cNvSpPr>
            <a:spLocks/>
          </p:cNvSpPr>
          <p:nvPr/>
        </p:nvSpPr>
        <p:spPr>
          <a:xfrm rot="0">
            <a:off x="2412294" y="9974"/>
            <a:ext cx="370105" cy="518720"/>
          </a:xfrm>
          <a:prstGeom prst="rect"/>
          <a:solidFill>
            <a:schemeClr val="accent1"/>
          </a:solidFill>
          <a:ln w="9525" cmpd="sng" cap="flat">
            <a:noFill/>
            <a:prstDash val="solid"/>
            <a:miter/>
          </a:ln>
        </p:spPr>
      </p:sp>
      <p:grpSp>
        <p:nvGrpSpPr>
          <p:cNvPr id="76" name="组合"/>
          <p:cNvGrpSpPr>
            <a:grpSpLocks/>
          </p:cNvGrpSpPr>
          <p:nvPr/>
        </p:nvGrpSpPr>
        <p:grpSpPr>
          <a:xfrm>
            <a:off x="2813325" y="6731"/>
            <a:ext cx="1572069" cy="522421"/>
            <a:chOff x="2813325" y="6731"/>
            <a:chExt cx="1572069" cy="522421"/>
          </a:xfrm>
        </p:grpSpPr>
        <p:sp>
          <p:nvSpPr>
            <p:cNvPr id="72" name="矩形"/>
            <p:cNvSpPr>
              <a:spLocks/>
            </p:cNvSpPr>
            <p:nvPr/>
          </p:nvSpPr>
          <p:spPr>
            <a:xfrm rot="0">
              <a:off x="2813325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73" name="矩形"/>
            <p:cNvSpPr>
              <a:spLocks/>
            </p:cNvSpPr>
            <p:nvPr/>
          </p:nvSpPr>
          <p:spPr>
            <a:xfrm rot="0">
              <a:off x="3220089" y="6731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74" name="矩形"/>
            <p:cNvSpPr>
              <a:spLocks/>
            </p:cNvSpPr>
            <p:nvPr/>
          </p:nvSpPr>
          <p:spPr>
            <a:xfrm rot="0">
              <a:off x="3622624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75" name="矩形"/>
            <p:cNvSpPr>
              <a:spLocks/>
            </p:cNvSpPr>
            <p:nvPr/>
          </p:nvSpPr>
          <p:spPr>
            <a:xfrm rot="0">
              <a:off x="4015288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81" name="组合"/>
          <p:cNvGrpSpPr>
            <a:grpSpLocks/>
          </p:cNvGrpSpPr>
          <p:nvPr/>
        </p:nvGrpSpPr>
        <p:grpSpPr>
          <a:xfrm>
            <a:off x="4434038" y="6731"/>
            <a:ext cx="1572070" cy="522421"/>
            <a:chOff x="4434038" y="6731"/>
            <a:chExt cx="1572070" cy="522421"/>
          </a:xfrm>
        </p:grpSpPr>
        <p:sp>
          <p:nvSpPr>
            <p:cNvPr id="77" name="矩形"/>
            <p:cNvSpPr>
              <a:spLocks/>
            </p:cNvSpPr>
            <p:nvPr/>
          </p:nvSpPr>
          <p:spPr>
            <a:xfrm rot="0">
              <a:off x="4434038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78" name="矩形"/>
            <p:cNvSpPr>
              <a:spLocks/>
            </p:cNvSpPr>
            <p:nvPr/>
          </p:nvSpPr>
          <p:spPr>
            <a:xfrm rot="0">
              <a:off x="4840803" y="6731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79" name="矩形"/>
            <p:cNvSpPr>
              <a:spLocks/>
            </p:cNvSpPr>
            <p:nvPr/>
          </p:nvSpPr>
          <p:spPr>
            <a:xfrm rot="0">
              <a:off x="5243338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0" name="矩形"/>
            <p:cNvSpPr>
              <a:spLocks/>
            </p:cNvSpPr>
            <p:nvPr/>
          </p:nvSpPr>
          <p:spPr>
            <a:xfrm rot="0">
              <a:off x="5636002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86" name="组合"/>
          <p:cNvGrpSpPr>
            <a:grpSpLocks/>
          </p:cNvGrpSpPr>
          <p:nvPr/>
        </p:nvGrpSpPr>
        <p:grpSpPr>
          <a:xfrm>
            <a:off x="6054752" y="16776"/>
            <a:ext cx="1572070" cy="522421"/>
            <a:chOff x="6054752" y="16776"/>
            <a:chExt cx="1572070" cy="522421"/>
          </a:xfrm>
        </p:grpSpPr>
        <p:sp>
          <p:nvSpPr>
            <p:cNvPr id="82" name="矩形"/>
            <p:cNvSpPr>
              <a:spLocks/>
            </p:cNvSpPr>
            <p:nvPr/>
          </p:nvSpPr>
          <p:spPr>
            <a:xfrm rot="0">
              <a:off x="605475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3" name="矩形"/>
            <p:cNvSpPr>
              <a:spLocks/>
            </p:cNvSpPr>
            <p:nvPr/>
          </p:nvSpPr>
          <p:spPr>
            <a:xfrm rot="0">
              <a:off x="6461517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4" name="矩形"/>
            <p:cNvSpPr>
              <a:spLocks/>
            </p:cNvSpPr>
            <p:nvPr/>
          </p:nvSpPr>
          <p:spPr>
            <a:xfrm rot="0">
              <a:off x="6864050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5" name="矩形"/>
            <p:cNvSpPr>
              <a:spLocks/>
            </p:cNvSpPr>
            <p:nvPr/>
          </p:nvSpPr>
          <p:spPr>
            <a:xfrm rot="0">
              <a:off x="725671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91" name="组合"/>
          <p:cNvGrpSpPr>
            <a:grpSpLocks/>
          </p:cNvGrpSpPr>
          <p:nvPr/>
        </p:nvGrpSpPr>
        <p:grpSpPr>
          <a:xfrm>
            <a:off x="7662072" y="16776"/>
            <a:ext cx="1572069" cy="522421"/>
            <a:chOff x="7662072" y="16776"/>
            <a:chExt cx="1572069" cy="522421"/>
          </a:xfrm>
        </p:grpSpPr>
        <p:sp>
          <p:nvSpPr>
            <p:cNvPr id="87" name="矩形"/>
            <p:cNvSpPr>
              <a:spLocks/>
            </p:cNvSpPr>
            <p:nvPr/>
          </p:nvSpPr>
          <p:spPr>
            <a:xfrm rot="0">
              <a:off x="766207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8" name="矩形"/>
            <p:cNvSpPr>
              <a:spLocks/>
            </p:cNvSpPr>
            <p:nvPr/>
          </p:nvSpPr>
          <p:spPr>
            <a:xfrm rot="0">
              <a:off x="8068836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89" name="矩形"/>
            <p:cNvSpPr>
              <a:spLocks/>
            </p:cNvSpPr>
            <p:nvPr/>
          </p:nvSpPr>
          <p:spPr>
            <a:xfrm rot="0">
              <a:off x="8471371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0" name="矩形"/>
            <p:cNvSpPr>
              <a:spLocks/>
            </p:cNvSpPr>
            <p:nvPr/>
          </p:nvSpPr>
          <p:spPr>
            <a:xfrm rot="0">
              <a:off x="886403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96" name="组合"/>
          <p:cNvGrpSpPr>
            <a:grpSpLocks/>
          </p:cNvGrpSpPr>
          <p:nvPr/>
        </p:nvGrpSpPr>
        <p:grpSpPr>
          <a:xfrm>
            <a:off x="9269390" y="16776"/>
            <a:ext cx="1572070" cy="522421"/>
            <a:chOff x="9269390" y="16776"/>
            <a:chExt cx="1572070" cy="522421"/>
          </a:xfrm>
        </p:grpSpPr>
        <p:sp>
          <p:nvSpPr>
            <p:cNvPr id="92" name="矩形"/>
            <p:cNvSpPr>
              <a:spLocks/>
            </p:cNvSpPr>
            <p:nvPr/>
          </p:nvSpPr>
          <p:spPr>
            <a:xfrm rot="0">
              <a:off x="9269390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3" name="矩形"/>
            <p:cNvSpPr>
              <a:spLocks/>
            </p:cNvSpPr>
            <p:nvPr/>
          </p:nvSpPr>
          <p:spPr>
            <a:xfrm rot="0">
              <a:off x="9676155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4" name="矩形"/>
            <p:cNvSpPr>
              <a:spLocks/>
            </p:cNvSpPr>
            <p:nvPr/>
          </p:nvSpPr>
          <p:spPr>
            <a:xfrm rot="0">
              <a:off x="1007868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5" name="矩形"/>
            <p:cNvSpPr>
              <a:spLocks/>
            </p:cNvSpPr>
            <p:nvPr/>
          </p:nvSpPr>
          <p:spPr>
            <a:xfrm rot="0">
              <a:off x="10471355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01" name="组合"/>
          <p:cNvGrpSpPr>
            <a:grpSpLocks/>
          </p:cNvGrpSpPr>
          <p:nvPr/>
        </p:nvGrpSpPr>
        <p:grpSpPr>
          <a:xfrm>
            <a:off x="10876710" y="16776"/>
            <a:ext cx="1572069" cy="522421"/>
            <a:chOff x="10876710" y="16776"/>
            <a:chExt cx="1572069" cy="522421"/>
          </a:xfrm>
        </p:grpSpPr>
        <p:sp>
          <p:nvSpPr>
            <p:cNvPr id="97" name="矩形"/>
            <p:cNvSpPr>
              <a:spLocks/>
            </p:cNvSpPr>
            <p:nvPr/>
          </p:nvSpPr>
          <p:spPr>
            <a:xfrm rot="0">
              <a:off x="10876710" y="16776"/>
              <a:ext cx="370105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8" name="矩形"/>
            <p:cNvSpPr>
              <a:spLocks/>
            </p:cNvSpPr>
            <p:nvPr/>
          </p:nvSpPr>
          <p:spPr>
            <a:xfrm rot="0">
              <a:off x="11283475" y="16776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99" name="矩形"/>
            <p:cNvSpPr>
              <a:spLocks/>
            </p:cNvSpPr>
            <p:nvPr/>
          </p:nvSpPr>
          <p:spPr>
            <a:xfrm rot="0">
              <a:off x="1168600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00" name="矩形"/>
            <p:cNvSpPr>
              <a:spLocks/>
            </p:cNvSpPr>
            <p:nvPr/>
          </p:nvSpPr>
          <p:spPr>
            <a:xfrm rot="0">
              <a:off x="12078674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sp>
        <p:nvSpPr>
          <p:cNvPr id="102" name="矩形"/>
          <p:cNvSpPr>
            <a:spLocks/>
          </p:cNvSpPr>
          <p:nvPr/>
        </p:nvSpPr>
        <p:spPr>
          <a:xfrm rot="0">
            <a:off x="12484030" y="6731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03" name="曲线"/>
          <p:cNvSpPr>
            <a:spLocks/>
          </p:cNvSpPr>
          <p:nvPr/>
        </p:nvSpPr>
        <p:spPr>
          <a:xfrm rot="1891875">
            <a:off x="505146" y="1360777"/>
            <a:ext cx="640712" cy="52613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0" y="0"/>
                </a:moveTo>
                <a:lnTo>
                  <a:pt x="13474" y="0"/>
                </a:lnTo>
                <a:lnTo>
                  <a:pt x="13474" y="0"/>
                </a:lnTo>
                <a:lnTo>
                  <a:pt x="14277" y="69"/>
                </a:lnTo>
                <a:lnTo>
                  <a:pt x="15109" y="142"/>
                </a:lnTo>
                <a:lnTo>
                  <a:pt x="15810" y="236"/>
                </a:lnTo>
                <a:lnTo>
                  <a:pt x="16485" y="401"/>
                </a:lnTo>
                <a:lnTo>
                  <a:pt x="17134" y="664"/>
                </a:lnTo>
                <a:lnTo>
                  <a:pt x="17731" y="900"/>
                </a:lnTo>
                <a:lnTo>
                  <a:pt x="18224" y="1184"/>
                </a:lnTo>
                <a:lnTo>
                  <a:pt x="18666" y="1590"/>
                </a:lnTo>
                <a:lnTo>
                  <a:pt x="18666" y="1590"/>
                </a:lnTo>
                <a:lnTo>
                  <a:pt x="19106" y="1993"/>
                </a:lnTo>
                <a:lnTo>
                  <a:pt x="19471" y="2396"/>
                </a:lnTo>
                <a:lnTo>
                  <a:pt x="19782" y="2847"/>
                </a:lnTo>
                <a:lnTo>
                  <a:pt x="20041" y="3346"/>
                </a:lnTo>
                <a:lnTo>
                  <a:pt x="20300" y="3774"/>
                </a:lnTo>
                <a:lnTo>
                  <a:pt x="20429" y="4342"/>
                </a:lnTo>
                <a:lnTo>
                  <a:pt x="20509" y="4842"/>
                </a:lnTo>
                <a:lnTo>
                  <a:pt x="20509" y="5411"/>
                </a:lnTo>
                <a:lnTo>
                  <a:pt x="20509" y="5411"/>
                </a:lnTo>
                <a:lnTo>
                  <a:pt x="20429" y="6335"/>
                </a:lnTo>
                <a:lnTo>
                  <a:pt x="20327" y="6717"/>
                </a:lnTo>
                <a:lnTo>
                  <a:pt x="20197" y="7191"/>
                </a:lnTo>
                <a:lnTo>
                  <a:pt x="19964" y="7619"/>
                </a:lnTo>
                <a:lnTo>
                  <a:pt x="19782" y="7975"/>
                </a:lnTo>
                <a:lnTo>
                  <a:pt x="19159" y="8639"/>
                </a:lnTo>
                <a:lnTo>
                  <a:pt x="19159" y="8639"/>
                </a:lnTo>
                <a:lnTo>
                  <a:pt x="18744" y="9114"/>
                </a:lnTo>
                <a:lnTo>
                  <a:pt x="18147" y="9541"/>
                </a:lnTo>
                <a:lnTo>
                  <a:pt x="17498" y="9873"/>
                </a:lnTo>
                <a:lnTo>
                  <a:pt x="16692" y="10135"/>
                </a:lnTo>
                <a:lnTo>
                  <a:pt x="16692" y="10135"/>
                </a:lnTo>
                <a:lnTo>
                  <a:pt x="17861" y="10465"/>
                </a:lnTo>
                <a:lnTo>
                  <a:pt x="18874" y="10870"/>
                </a:lnTo>
                <a:lnTo>
                  <a:pt x="19315" y="11132"/>
                </a:lnTo>
                <a:lnTo>
                  <a:pt x="19678" y="11391"/>
                </a:lnTo>
                <a:lnTo>
                  <a:pt x="20041" y="11725"/>
                </a:lnTo>
                <a:lnTo>
                  <a:pt x="20429" y="12058"/>
                </a:lnTo>
                <a:lnTo>
                  <a:pt x="20429" y="12058"/>
                </a:lnTo>
                <a:lnTo>
                  <a:pt x="20717" y="12390"/>
                </a:lnTo>
                <a:lnTo>
                  <a:pt x="20925" y="12793"/>
                </a:lnTo>
                <a:lnTo>
                  <a:pt x="21288" y="13577"/>
                </a:lnTo>
                <a:lnTo>
                  <a:pt x="21496" y="14479"/>
                </a:lnTo>
                <a:lnTo>
                  <a:pt x="21600" y="15476"/>
                </a:lnTo>
                <a:lnTo>
                  <a:pt x="21600" y="15476"/>
                </a:lnTo>
                <a:lnTo>
                  <a:pt x="21496" y="16259"/>
                </a:lnTo>
                <a:lnTo>
                  <a:pt x="21390" y="17066"/>
                </a:lnTo>
                <a:lnTo>
                  <a:pt x="21080" y="17825"/>
                </a:lnTo>
                <a:lnTo>
                  <a:pt x="20717" y="18490"/>
                </a:lnTo>
                <a:lnTo>
                  <a:pt x="20717" y="18490"/>
                </a:lnTo>
                <a:lnTo>
                  <a:pt x="20300" y="19155"/>
                </a:lnTo>
                <a:lnTo>
                  <a:pt x="19782" y="19677"/>
                </a:lnTo>
                <a:lnTo>
                  <a:pt x="19106" y="20199"/>
                </a:lnTo>
                <a:lnTo>
                  <a:pt x="18458" y="20602"/>
                </a:lnTo>
                <a:lnTo>
                  <a:pt x="18458" y="20602"/>
                </a:lnTo>
                <a:lnTo>
                  <a:pt x="17939" y="20862"/>
                </a:lnTo>
                <a:lnTo>
                  <a:pt x="17264" y="21054"/>
                </a:lnTo>
                <a:lnTo>
                  <a:pt x="16537" y="21195"/>
                </a:lnTo>
                <a:lnTo>
                  <a:pt x="15706" y="21338"/>
                </a:lnTo>
                <a:lnTo>
                  <a:pt x="15706" y="21338"/>
                </a:lnTo>
                <a:lnTo>
                  <a:pt x="13629" y="21527"/>
                </a:lnTo>
                <a:lnTo>
                  <a:pt x="12461" y="21598"/>
                </a:lnTo>
                <a:lnTo>
                  <a:pt x="75" y="21598"/>
                </a:lnTo>
                <a:lnTo>
                  <a:pt x="0" y="0"/>
                </a:lnTo>
              </a:path>
              <a:path w="21600" h="21600">
                <a:moveTo>
                  <a:pt x="7295" y="8448"/>
                </a:moveTo>
                <a:lnTo>
                  <a:pt x="10434" y="8448"/>
                </a:lnTo>
                <a:lnTo>
                  <a:pt x="10434" y="8448"/>
                </a:lnTo>
                <a:lnTo>
                  <a:pt x="11161" y="8448"/>
                </a:lnTo>
                <a:lnTo>
                  <a:pt x="11812" y="8306"/>
                </a:lnTo>
                <a:lnTo>
                  <a:pt x="12303" y="8189"/>
                </a:lnTo>
                <a:lnTo>
                  <a:pt x="12773" y="7949"/>
                </a:lnTo>
                <a:lnTo>
                  <a:pt x="12773" y="7949"/>
                </a:lnTo>
                <a:lnTo>
                  <a:pt x="13030" y="7643"/>
                </a:lnTo>
                <a:lnTo>
                  <a:pt x="13265" y="7333"/>
                </a:lnTo>
                <a:lnTo>
                  <a:pt x="13368" y="6859"/>
                </a:lnTo>
                <a:lnTo>
                  <a:pt x="13422" y="6385"/>
                </a:lnTo>
                <a:lnTo>
                  <a:pt x="13422" y="6385"/>
                </a:lnTo>
                <a:lnTo>
                  <a:pt x="13368" y="5934"/>
                </a:lnTo>
                <a:lnTo>
                  <a:pt x="13265" y="5505"/>
                </a:lnTo>
                <a:lnTo>
                  <a:pt x="13030" y="5174"/>
                </a:lnTo>
                <a:lnTo>
                  <a:pt x="12773" y="4935"/>
                </a:lnTo>
                <a:lnTo>
                  <a:pt x="12773" y="4935"/>
                </a:lnTo>
                <a:lnTo>
                  <a:pt x="12408" y="4745"/>
                </a:lnTo>
                <a:lnTo>
                  <a:pt x="11812" y="4508"/>
                </a:lnTo>
                <a:lnTo>
                  <a:pt x="11214" y="4436"/>
                </a:lnTo>
                <a:lnTo>
                  <a:pt x="10434" y="4413"/>
                </a:lnTo>
                <a:lnTo>
                  <a:pt x="7295" y="4413"/>
                </a:lnTo>
                <a:lnTo>
                  <a:pt x="7295" y="8448"/>
                </a:lnTo>
              </a:path>
              <a:path w="21600" h="21600">
                <a:moveTo>
                  <a:pt x="7295" y="16995"/>
                </a:moveTo>
                <a:lnTo>
                  <a:pt x="10955" y="16995"/>
                </a:lnTo>
                <a:lnTo>
                  <a:pt x="10955" y="16995"/>
                </a:lnTo>
                <a:lnTo>
                  <a:pt x="11812" y="16923"/>
                </a:lnTo>
                <a:lnTo>
                  <a:pt x="12539" y="16805"/>
                </a:lnTo>
                <a:lnTo>
                  <a:pt x="13109" y="16662"/>
                </a:lnTo>
                <a:lnTo>
                  <a:pt x="13551" y="16328"/>
                </a:lnTo>
                <a:lnTo>
                  <a:pt x="13551" y="16328"/>
                </a:lnTo>
                <a:lnTo>
                  <a:pt x="13914" y="16069"/>
                </a:lnTo>
                <a:lnTo>
                  <a:pt x="14149" y="15664"/>
                </a:lnTo>
                <a:lnTo>
                  <a:pt x="14277" y="15213"/>
                </a:lnTo>
                <a:lnTo>
                  <a:pt x="14382" y="14739"/>
                </a:lnTo>
                <a:lnTo>
                  <a:pt x="14382" y="14739"/>
                </a:lnTo>
                <a:lnTo>
                  <a:pt x="14277" y="14265"/>
                </a:lnTo>
                <a:lnTo>
                  <a:pt x="14149" y="13885"/>
                </a:lnTo>
                <a:lnTo>
                  <a:pt x="13914" y="13553"/>
                </a:lnTo>
                <a:lnTo>
                  <a:pt x="13551" y="13221"/>
                </a:lnTo>
                <a:lnTo>
                  <a:pt x="13551" y="13221"/>
                </a:lnTo>
                <a:lnTo>
                  <a:pt x="13109" y="12912"/>
                </a:lnTo>
                <a:lnTo>
                  <a:pt x="12539" y="12722"/>
                </a:lnTo>
                <a:lnTo>
                  <a:pt x="11812" y="12651"/>
                </a:lnTo>
                <a:lnTo>
                  <a:pt x="10955" y="12579"/>
                </a:lnTo>
                <a:lnTo>
                  <a:pt x="7295" y="12579"/>
                </a:lnTo>
                <a:lnTo>
                  <a:pt x="7295" y="16995"/>
                </a:lnTo>
              </a:path>
            </a:pathLst>
          </a:custGeom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04" name="曲线"/>
          <p:cNvSpPr>
            <a:spLocks/>
          </p:cNvSpPr>
          <p:nvPr/>
        </p:nvSpPr>
        <p:spPr>
          <a:xfrm rot="0">
            <a:off x="12030071" y="140632"/>
            <a:ext cx="724854" cy="50464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4025" y="17608"/>
                </a:moveTo>
                <a:lnTo>
                  <a:pt x="7113" y="17608"/>
                </a:lnTo>
                <a:lnTo>
                  <a:pt x="5893" y="21600"/>
                </a:lnTo>
                <a:lnTo>
                  <a:pt x="0" y="21023"/>
                </a:lnTo>
                <a:lnTo>
                  <a:pt x="7343" y="0"/>
                </a:lnTo>
                <a:lnTo>
                  <a:pt x="13974" y="0"/>
                </a:lnTo>
                <a:lnTo>
                  <a:pt x="21600" y="21105"/>
                </a:lnTo>
                <a:lnTo>
                  <a:pt x="15043" y="21215"/>
                </a:lnTo>
                <a:lnTo>
                  <a:pt x="14025" y="17608"/>
                </a:lnTo>
              </a:path>
              <a:path w="21600" h="21600">
                <a:moveTo>
                  <a:pt x="12756" y="13068"/>
                </a:moveTo>
                <a:lnTo>
                  <a:pt x="10622" y="5467"/>
                </a:lnTo>
                <a:lnTo>
                  <a:pt x="8385" y="13068"/>
                </a:lnTo>
                <a:lnTo>
                  <a:pt x="12756" y="13068"/>
                </a:lnTo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105" name="曲线"/>
          <p:cNvSpPr>
            <a:spLocks/>
          </p:cNvSpPr>
          <p:nvPr/>
        </p:nvSpPr>
        <p:spPr>
          <a:xfrm rot="20361114">
            <a:off x="3701063" y="6622970"/>
            <a:ext cx="749369" cy="596116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5626" y="12666"/>
                </a:moveTo>
                <a:lnTo>
                  <a:pt x="21600" y="14365"/>
                </a:lnTo>
                <a:lnTo>
                  <a:pt x="21600" y="14365"/>
                </a:lnTo>
                <a:lnTo>
                  <a:pt x="21340" y="15530"/>
                </a:lnTo>
                <a:lnTo>
                  <a:pt x="20879" y="16551"/>
                </a:lnTo>
                <a:lnTo>
                  <a:pt x="20312" y="17497"/>
                </a:lnTo>
                <a:lnTo>
                  <a:pt x="19719" y="18395"/>
                </a:lnTo>
                <a:lnTo>
                  <a:pt x="19719" y="18395"/>
                </a:lnTo>
                <a:lnTo>
                  <a:pt x="18999" y="19147"/>
                </a:lnTo>
                <a:lnTo>
                  <a:pt x="18276" y="19778"/>
                </a:lnTo>
                <a:lnTo>
                  <a:pt x="17428" y="20289"/>
                </a:lnTo>
                <a:lnTo>
                  <a:pt x="16502" y="20774"/>
                </a:lnTo>
                <a:lnTo>
                  <a:pt x="16502" y="20774"/>
                </a:lnTo>
                <a:lnTo>
                  <a:pt x="15445" y="21114"/>
                </a:lnTo>
                <a:lnTo>
                  <a:pt x="14313" y="21381"/>
                </a:lnTo>
                <a:lnTo>
                  <a:pt x="13000" y="21527"/>
                </a:lnTo>
                <a:lnTo>
                  <a:pt x="11531" y="21600"/>
                </a:lnTo>
                <a:lnTo>
                  <a:pt x="11531" y="21600"/>
                </a:lnTo>
                <a:lnTo>
                  <a:pt x="9806" y="21527"/>
                </a:lnTo>
                <a:lnTo>
                  <a:pt x="8237" y="21307"/>
                </a:lnTo>
                <a:lnTo>
                  <a:pt x="6848" y="21066"/>
                </a:lnTo>
                <a:lnTo>
                  <a:pt x="6203" y="20846"/>
                </a:lnTo>
                <a:lnTo>
                  <a:pt x="5611" y="20579"/>
                </a:lnTo>
                <a:lnTo>
                  <a:pt x="5611" y="20579"/>
                </a:lnTo>
                <a:lnTo>
                  <a:pt x="5070" y="20289"/>
                </a:lnTo>
                <a:lnTo>
                  <a:pt x="4529" y="20022"/>
                </a:lnTo>
                <a:lnTo>
                  <a:pt x="3937" y="19609"/>
                </a:lnTo>
                <a:lnTo>
                  <a:pt x="3447" y="19196"/>
                </a:lnTo>
                <a:lnTo>
                  <a:pt x="3011" y="18807"/>
                </a:lnTo>
                <a:lnTo>
                  <a:pt x="2521" y="18249"/>
                </a:lnTo>
                <a:lnTo>
                  <a:pt x="2084" y="17714"/>
                </a:lnTo>
                <a:lnTo>
                  <a:pt x="1620" y="17084"/>
                </a:lnTo>
                <a:lnTo>
                  <a:pt x="1620" y="17084"/>
                </a:lnTo>
                <a:lnTo>
                  <a:pt x="1261" y="16479"/>
                </a:lnTo>
                <a:lnTo>
                  <a:pt x="900" y="15798"/>
                </a:lnTo>
                <a:lnTo>
                  <a:pt x="617" y="15070"/>
                </a:lnTo>
                <a:lnTo>
                  <a:pt x="436" y="14293"/>
                </a:lnTo>
                <a:lnTo>
                  <a:pt x="203" y="13469"/>
                </a:lnTo>
                <a:lnTo>
                  <a:pt x="76" y="12594"/>
                </a:lnTo>
                <a:lnTo>
                  <a:pt x="0" y="11722"/>
                </a:lnTo>
                <a:lnTo>
                  <a:pt x="0" y="10775"/>
                </a:lnTo>
                <a:lnTo>
                  <a:pt x="0" y="10775"/>
                </a:lnTo>
                <a:lnTo>
                  <a:pt x="76" y="9439"/>
                </a:lnTo>
                <a:lnTo>
                  <a:pt x="203" y="8299"/>
                </a:lnTo>
                <a:lnTo>
                  <a:pt x="436" y="7207"/>
                </a:lnTo>
                <a:lnTo>
                  <a:pt x="719" y="6188"/>
                </a:lnTo>
                <a:lnTo>
                  <a:pt x="1158" y="5217"/>
                </a:lnTo>
                <a:lnTo>
                  <a:pt x="1620" y="4344"/>
                </a:lnTo>
                <a:lnTo>
                  <a:pt x="2239" y="3519"/>
                </a:lnTo>
                <a:lnTo>
                  <a:pt x="2959" y="2789"/>
                </a:lnTo>
                <a:lnTo>
                  <a:pt x="2959" y="2789"/>
                </a:lnTo>
                <a:lnTo>
                  <a:pt x="3679" y="2158"/>
                </a:lnTo>
                <a:lnTo>
                  <a:pt x="4529" y="1528"/>
                </a:lnTo>
                <a:lnTo>
                  <a:pt x="5481" y="1092"/>
                </a:lnTo>
                <a:lnTo>
                  <a:pt x="6486" y="750"/>
                </a:lnTo>
                <a:lnTo>
                  <a:pt x="7568" y="412"/>
                </a:lnTo>
                <a:lnTo>
                  <a:pt x="8752" y="169"/>
                </a:lnTo>
                <a:lnTo>
                  <a:pt x="9989" y="71"/>
                </a:lnTo>
                <a:lnTo>
                  <a:pt x="11249" y="0"/>
                </a:lnTo>
                <a:lnTo>
                  <a:pt x="11249" y="0"/>
                </a:lnTo>
                <a:lnTo>
                  <a:pt x="12278" y="71"/>
                </a:lnTo>
                <a:lnTo>
                  <a:pt x="13230" y="97"/>
                </a:lnTo>
                <a:lnTo>
                  <a:pt x="14159" y="241"/>
                </a:lnTo>
                <a:lnTo>
                  <a:pt x="15007" y="412"/>
                </a:lnTo>
                <a:lnTo>
                  <a:pt x="15807" y="679"/>
                </a:lnTo>
                <a:lnTo>
                  <a:pt x="16527" y="922"/>
                </a:lnTo>
                <a:lnTo>
                  <a:pt x="17222" y="1188"/>
                </a:lnTo>
                <a:lnTo>
                  <a:pt x="17864" y="1626"/>
                </a:lnTo>
                <a:lnTo>
                  <a:pt x="17864" y="1626"/>
                </a:lnTo>
                <a:lnTo>
                  <a:pt x="18431" y="2037"/>
                </a:lnTo>
                <a:lnTo>
                  <a:pt x="18999" y="2498"/>
                </a:lnTo>
                <a:lnTo>
                  <a:pt x="19514" y="3056"/>
                </a:lnTo>
                <a:lnTo>
                  <a:pt x="19951" y="3591"/>
                </a:lnTo>
                <a:lnTo>
                  <a:pt x="20364" y="4269"/>
                </a:lnTo>
                <a:lnTo>
                  <a:pt x="20724" y="4949"/>
                </a:lnTo>
                <a:lnTo>
                  <a:pt x="21084" y="5726"/>
                </a:lnTo>
                <a:lnTo>
                  <a:pt x="21419" y="6528"/>
                </a:lnTo>
                <a:lnTo>
                  <a:pt x="15367" y="7766"/>
                </a:lnTo>
                <a:lnTo>
                  <a:pt x="15367" y="7766"/>
                </a:lnTo>
                <a:lnTo>
                  <a:pt x="15007" y="6914"/>
                </a:lnTo>
                <a:lnTo>
                  <a:pt x="14647" y="6406"/>
                </a:lnTo>
                <a:lnTo>
                  <a:pt x="14647" y="6406"/>
                </a:lnTo>
                <a:lnTo>
                  <a:pt x="14364" y="6065"/>
                </a:lnTo>
                <a:lnTo>
                  <a:pt x="14004" y="5726"/>
                </a:lnTo>
                <a:lnTo>
                  <a:pt x="13643" y="5459"/>
                </a:lnTo>
                <a:lnTo>
                  <a:pt x="13284" y="5217"/>
                </a:lnTo>
                <a:lnTo>
                  <a:pt x="13284" y="5217"/>
                </a:lnTo>
                <a:lnTo>
                  <a:pt x="12870" y="5046"/>
                </a:lnTo>
                <a:lnTo>
                  <a:pt x="12433" y="4949"/>
                </a:lnTo>
                <a:lnTo>
                  <a:pt x="11894" y="4877"/>
                </a:lnTo>
                <a:lnTo>
                  <a:pt x="11429" y="4804"/>
                </a:lnTo>
                <a:lnTo>
                  <a:pt x="11429" y="4804"/>
                </a:lnTo>
                <a:lnTo>
                  <a:pt x="10811" y="4877"/>
                </a:lnTo>
                <a:lnTo>
                  <a:pt x="10347" y="4949"/>
                </a:lnTo>
                <a:lnTo>
                  <a:pt x="9806" y="5118"/>
                </a:lnTo>
                <a:lnTo>
                  <a:pt x="9318" y="5289"/>
                </a:lnTo>
                <a:lnTo>
                  <a:pt x="8855" y="5483"/>
                </a:lnTo>
                <a:lnTo>
                  <a:pt x="8520" y="5822"/>
                </a:lnTo>
                <a:lnTo>
                  <a:pt x="8160" y="6188"/>
                </a:lnTo>
                <a:lnTo>
                  <a:pt x="7800" y="6575"/>
                </a:lnTo>
                <a:lnTo>
                  <a:pt x="7800" y="6575"/>
                </a:lnTo>
                <a:lnTo>
                  <a:pt x="7568" y="6914"/>
                </a:lnTo>
                <a:lnTo>
                  <a:pt x="7438" y="7353"/>
                </a:lnTo>
                <a:lnTo>
                  <a:pt x="7156" y="8299"/>
                </a:lnTo>
                <a:lnTo>
                  <a:pt x="6950" y="9416"/>
                </a:lnTo>
                <a:lnTo>
                  <a:pt x="6848" y="10701"/>
                </a:lnTo>
                <a:lnTo>
                  <a:pt x="6848" y="10701"/>
                </a:lnTo>
                <a:lnTo>
                  <a:pt x="6950" y="12326"/>
                </a:lnTo>
                <a:lnTo>
                  <a:pt x="7078" y="13007"/>
                </a:lnTo>
                <a:lnTo>
                  <a:pt x="7156" y="13615"/>
                </a:lnTo>
                <a:lnTo>
                  <a:pt x="7310" y="14147"/>
                </a:lnTo>
                <a:lnTo>
                  <a:pt x="7517" y="14632"/>
                </a:lnTo>
                <a:lnTo>
                  <a:pt x="7722" y="15119"/>
                </a:lnTo>
                <a:lnTo>
                  <a:pt x="8030" y="15458"/>
                </a:lnTo>
                <a:lnTo>
                  <a:pt x="8030" y="15458"/>
                </a:lnTo>
                <a:lnTo>
                  <a:pt x="8288" y="15750"/>
                </a:lnTo>
                <a:lnTo>
                  <a:pt x="8598" y="15993"/>
                </a:lnTo>
                <a:lnTo>
                  <a:pt x="8958" y="16211"/>
                </a:lnTo>
                <a:lnTo>
                  <a:pt x="9369" y="16405"/>
                </a:lnTo>
                <a:lnTo>
                  <a:pt x="9731" y="16551"/>
                </a:lnTo>
                <a:lnTo>
                  <a:pt x="10168" y="16696"/>
                </a:lnTo>
                <a:lnTo>
                  <a:pt x="10709" y="16696"/>
                </a:lnTo>
                <a:lnTo>
                  <a:pt x="11171" y="16745"/>
                </a:lnTo>
                <a:lnTo>
                  <a:pt x="11171" y="16745"/>
                </a:lnTo>
                <a:lnTo>
                  <a:pt x="12074" y="16696"/>
                </a:lnTo>
                <a:lnTo>
                  <a:pt x="12947" y="16479"/>
                </a:lnTo>
                <a:lnTo>
                  <a:pt x="13230" y="16356"/>
                </a:lnTo>
                <a:lnTo>
                  <a:pt x="13593" y="16139"/>
                </a:lnTo>
                <a:lnTo>
                  <a:pt x="13876" y="15918"/>
                </a:lnTo>
                <a:lnTo>
                  <a:pt x="14159" y="15750"/>
                </a:lnTo>
                <a:lnTo>
                  <a:pt x="14159" y="15750"/>
                </a:lnTo>
                <a:lnTo>
                  <a:pt x="14595" y="15119"/>
                </a:lnTo>
                <a:lnTo>
                  <a:pt x="15007" y="14463"/>
                </a:lnTo>
                <a:lnTo>
                  <a:pt x="15343" y="13615"/>
                </a:lnTo>
                <a:lnTo>
                  <a:pt x="15626" y="12666"/>
                </a:lnTo>
                <a:lnTo>
                  <a:pt x="15626" y="12666"/>
                </a:lnTo>
                <a:lnTo>
                  <a:pt x="15626" y="12666"/>
                </a:lnTo>
                <a:close/>
              </a:path>
            </a:pathLst>
          </a:custGeom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106" name="文本框"/>
          <p:cNvSpPr>
            <a:spLocks noGrp="1"/>
          </p:cNvSpPr>
          <p:nvPr>
            <p:ph type="dt" idx="10"/>
          </p:nvPr>
        </p:nvSpPr>
        <p:spPr>
          <a:xfrm rot="0">
            <a:off x="652171" y="6587116"/>
            <a:ext cx="3045175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107" name="文本框"/>
          <p:cNvSpPr>
            <a:spLocks noGrp="1"/>
          </p:cNvSpPr>
          <p:nvPr>
            <p:ph type="ftr"/>
          </p:nvPr>
        </p:nvSpPr>
        <p:spPr>
          <a:xfrm rot="0">
            <a:off x="4457358" y="6587116"/>
            <a:ext cx="413384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108" name="文本框"/>
          <p:cNvSpPr>
            <a:spLocks noGrp="1"/>
          </p:cNvSpPr>
          <p:nvPr>
            <p:ph type="sldNum"/>
          </p:nvPr>
        </p:nvSpPr>
        <p:spPr>
          <a:xfrm rot="0">
            <a:off x="9351207" y="6587116"/>
            <a:ext cx="284426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fld id="{CAD2D6BD-DE1B-4B5F-8B41-2702339687B9}" type="slidenum"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0" charset="0"/>
              </a:rPr>
              <a:t>&lt;#&gt;</a:t>
            </a:fld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114152"/>
      </p:ext>
    </p:extLst>
  </p:cSld>
  <p:clrMapOvr>
    <a:masterClrMapping/>
  </p:clrMapOvr>
</p:sldLayout>
</file>

<file path=ppt/slideLayouts/slideLayout13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preserve="1">
  <p:cSld name="自定义版式"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矩形"/>
          <p:cNvSpPr>
            <a:spLocks/>
          </p:cNvSpPr>
          <p:nvPr/>
        </p:nvSpPr>
        <p:spPr>
          <a:xfrm rot="0">
            <a:off x="35953" y="9516"/>
            <a:ext cx="370106" cy="724311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54" name="矩形"/>
          <p:cNvSpPr>
            <a:spLocks/>
          </p:cNvSpPr>
          <p:nvPr/>
        </p:nvSpPr>
        <p:spPr>
          <a:xfrm rot="0">
            <a:off x="424388" y="9516"/>
            <a:ext cx="370106" cy="7243113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155" name="矩形"/>
          <p:cNvSpPr>
            <a:spLocks/>
          </p:cNvSpPr>
          <p:nvPr/>
        </p:nvSpPr>
        <p:spPr>
          <a:xfrm rot="0">
            <a:off x="812824" y="6344"/>
            <a:ext cx="370106" cy="7243113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pic>
        <p:nvPicPr>
          <p:cNvPr id="156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084205" y="-3831184"/>
            <a:ext cx="1877392" cy="12777483"/>
          </a:xfrm>
          <a:prstGeom prst="rect"/>
          <a:noFill/>
          <a:ln w="9525" cmpd="sng" cap="flat">
            <a:noFill/>
            <a:prstDash val="solid"/>
            <a:miter/>
          </a:ln>
        </p:spPr>
      </p:pic>
      <p:sp>
        <p:nvSpPr>
          <p:cNvPr id="157" name="矩形"/>
          <p:cNvSpPr>
            <a:spLocks/>
          </p:cNvSpPr>
          <p:nvPr/>
        </p:nvSpPr>
        <p:spPr>
          <a:xfrm rot="0">
            <a:off x="1210329" y="6272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58" name="矩形"/>
          <p:cNvSpPr>
            <a:spLocks/>
          </p:cNvSpPr>
          <p:nvPr/>
        </p:nvSpPr>
        <p:spPr>
          <a:xfrm rot="0">
            <a:off x="1617094" y="6272"/>
            <a:ext cx="370106" cy="231638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159" name="矩形"/>
          <p:cNvSpPr>
            <a:spLocks/>
          </p:cNvSpPr>
          <p:nvPr/>
        </p:nvSpPr>
        <p:spPr>
          <a:xfrm rot="0">
            <a:off x="2019627" y="9974"/>
            <a:ext cx="370105" cy="333677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160" name="矩形"/>
          <p:cNvSpPr>
            <a:spLocks/>
          </p:cNvSpPr>
          <p:nvPr/>
        </p:nvSpPr>
        <p:spPr>
          <a:xfrm rot="0">
            <a:off x="2412294" y="9974"/>
            <a:ext cx="370105" cy="518720"/>
          </a:xfrm>
          <a:prstGeom prst="rect"/>
          <a:solidFill>
            <a:schemeClr val="accent1"/>
          </a:solidFill>
          <a:ln w="9525" cmpd="sng" cap="flat">
            <a:noFill/>
            <a:prstDash val="solid"/>
            <a:miter/>
          </a:ln>
        </p:spPr>
      </p:sp>
      <p:grpSp>
        <p:nvGrpSpPr>
          <p:cNvPr id="165" name="组合"/>
          <p:cNvGrpSpPr>
            <a:grpSpLocks/>
          </p:cNvGrpSpPr>
          <p:nvPr/>
        </p:nvGrpSpPr>
        <p:grpSpPr>
          <a:xfrm>
            <a:off x="2813325" y="6731"/>
            <a:ext cx="1572069" cy="522421"/>
            <a:chOff x="2813325" y="6731"/>
            <a:chExt cx="1572069" cy="522421"/>
          </a:xfrm>
        </p:grpSpPr>
        <p:sp>
          <p:nvSpPr>
            <p:cNvPr id="161" name="矩形"/>
            <p:cNvSpPr>
              <a:spLocks/>
            </p:cNvSpPr>
            <p:nvPr/>
          </p:nvSpPr>
          <p:spPr>
            <a:xfrm rot="0">
              <a:off x="2813325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2" name="矩形"/>
            <p:cNvSpPr>
              <a:spLocks/>
            </p:cNvSpPr>
            <p:nvPr/>
          </p:nvSpPr>
          <p:spPr>
            <a:xfrm rot="0">
              <a:off x="3220089" y="6731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3" name="矩形"/>
            <p:cNvSpPr>
              <a:spLocks/>
            </p:cNvSpPr>
            <p:nvPr/>
          </p:nvSpPr>
          <p:spPr>
            <a:xfrm rot="0">
              <a:off x="3622624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4" name="矩形"/>
            <p:cNvSpPr>
              <a:spLocks/>
            </p:cNvSpPr>
            <p:nvPr/>
          </p:nvSpPr>
          <p:spPr>
            <a:xfrm rot="0">
              <a:off x="4015288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70" name="组合"/>
          <p:cNvGrpSpPr>
            <a:grpSpLocks/>
          </p:cNvGrpSpPr>
          <p:nvPr/>
        </p:nvGrpSpPr>
        <p:grpSpPr>
          <a:xfrm>
            <a:off x="4434038" y="6731"/>
            <a:ext cx="1572070" cy="522421"/>
            <a:chOff x="4434038" y="6731"/>
            <a:chExt cx="1572070" cy="522421"/>
          </a:xfrm>
        </p:grpSpPr>
        <p:sp>
          <p:nvSpPr>
            <p:cNvPr id="166" name="矩形"/>
            <p:cNvSpPr>
              <a:spLocks/>
            </p:cNvSpPr>
            <p:nvPr/>
          </p:nvSpPr>
          <p:spPr>
            <a:xfrm rot="0">
              <a:off x="4434038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7" name="矩形"/>
            <p:cNvSpPr>
              <a:spLocks/>
            </p:cNvSpPr>
            <p:nvPr/>
          </p:nvSpPr>
          <p:spPr>
            <a:xfrm rot="0">
              <a:off x="4840803" y="6731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8" name="矩形"/>
            <p:cNvSpPr>
              <a:spLocks/>
            </p:cNvSpPr>
            <p:nvPr/>
          </p:nvSpPr>
          <p:spPr>
            <a:xfrm rot="0">
              <a:off x="5243338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9" name="矩形"/>
            <p:cNvSpPr>
              <a:spLocks/>
            </p:cNvSpPr>
            <p:nvPr/>
          </p:nvSpPr>
          <p:spPr>
            <a:xfrm rot="0">
              <a:off x="5636002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75" name="组合"/>
          <p:cNvGrpSpPr>
            <a:grpSpLocks/>
          </p:cNvGrpSpPr>
          <p:nvPr/>
        </p:nvGrpSpPr>
        <p:grpSpPr>
          <a:xfrm>
            <a:off x="6054752" y="16776"/>
            <a:ext cx="1572070" cy="522421"/>
            <a:chOff x="6054752" y="16776"/>
            <a:chExt cx="1572070" cy="522421"/>
          </a:xfrm>
        </p:grpSpPr>
        <p:sp>
          <p:nvSpPr>
            <p:cNvPr id="171" name="矩形"/>
            <p:cNvSpPr>
              <a:spLocks/>
            </p:cNvSpPr>
            <p:nvPr/>
          </p:nvSpPr>
          <p:spPr>
            <a:xfrm rot="0">
              <a:off x="605475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2" name="矩形"/>
            <p:cNvSpPr>
              <a:spLocks/>
            </p:cNvSpPr>
            <p:nvPr/>
          </p:nvSpPr>
          <p:spPr>
            <a:xfrm rot="0">
              <a:off x="6461517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3" name="矩形"/>
            <p:cNvSpPr>
              <a:spLocks/>
            </p:cNvSpPr>
            <p:nvPr/>
          </p:nvSpPr>
          <p:spPr>
            <a:xfrm rot="0">
              <a:off x="6864050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4" name="矩形"/>
            <p:cNvSpPr>
              <a:spLocks/>
            </p:cNvSpPr>
            <p:nvPr/>
          </p:nvSpPr>
          <p:spPr>
            <a:xfrm rot="0">
              <a:off x="725671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80" name="组合"/>
          <p:cNvGrpSpPr>
            <a:grpSpLocks/>
          </p:cNvGrpSpPr>
          <p:nvPr/>
        </p:nvGrpSpPr>
        <p:grpSpPr>
          <a:xfrm>
            <a:off x="7662072" y="16776"/>
            <a:ext cx="1572069" cy="522421"/>
            <a:chOff x="7662072" y="16776"/>
            <a:chExt cx="1572069" cy="522421"/>
          </a:xfrm>
        </p:grpSpPr>
        <p:sp>
          <p:nvSpPr>
            <p:cNvPr id="176" name="矩形"/>
            <p:cNvSpPr>
              <a:spLocks/>
            </p:cNvSpPr>
            <p:nvPr/>
          </p:nvSpPr>
          <p:spPr>
            <a:xfrm rot="0">
              <a:off x="766207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7" name="矩形"/>
            <p:cNvSpPr>
              <a:spLocks/>
            </p:cNvSpPr>
            <p:nvPr/>
          </p:nvSpPr>
          <p:spPr>
            <a:xfrm rot="0">
              <a:off x="8068836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8" name="矩形"/>
            <p:cNvSpPr>
              <a:spLocks/>
            </p:cNvSpPr>
            <p:nvPr/>
          </p:nvSpPr>
          <p:spPr>
            <a:xfrm rot="0">
              <a:off x="8471371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9" name="矩形"/>
            <p:cNvSpPr>
              <a:spLocks/>
            </p:cNvSpPr>
            <p:nvPr/>
          </p:nvSpPr>
          <p:spPr>
            <a:xfrm rot="0">
              <a:off x="886403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85" name="组合"/>
          <p:cNvGrpSpPr>
            <a:grpSpLocks/>
          </p:cNvGrpSpPr>
          <p:nvPr/>
        </p:nvGrpSpPr>
        <p:grpSpPr>
          <a:xfrm>
            <a:off x="9269390" y="16776"/>
            <a:ext cx="1572070" cy="522421"/>
            <a:chOff x="9269390" y="16776"/>
            <a:chExt cx="1572070" cy="522421"/>
          </a:xfrm>
        </p:grpSpPr>
        <p:sp>
          <p:nvSpPr>
            <p:cNvPr id="181" name="矩形"/>
            <p:cNvSpPr>
              <a:spLocks/>
            </p:cNvSpPr>
            <p:nvPr/>
          </p:nvSpPr>
          <p:spPr>
            <a:xfrm rot="0">
              <a:off x="9269390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2" name="矩形"/>
            <p:cNvSpPr>
              <a:spLocks/>
            </p:cNvSpPr>
            <p:nvPr/>
          </p:nvSpPr>
          <p:spPr>
            <a:xfrm rot="0">
              <a:off x="9676155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3" name="矩形"/>
            <p:cNvSpPr>
              <a:spLocks/>
            </p:cNvSpPr>
            <p:nvPr/>
          </p:nvSpPr>
          <p:spPr>
            <a:xfrm rot="0">
              <a:off x="1007868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4" name="矩形"/>
            <p:cNvSpPr>
              <a:spLocks/>
            </p:cNvSpPr>
            <p:nvPr/>
          </p:nvSpPr>
          <p:spPr>
            <a:xfrm rot="0">
              <a:off x="10471355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90" name="组合"/>
          <p:cNvGrpSpPr>
            <a:grpSpLocks/>
          </p:cNvGrpSpPr>
          <p:nvPr/>
        </p:nvGrpSpPr>
        <p:grpSpPr>
          <a:xfrm>
            <a:off x="10876710" y="16776"/>
            <a:ext cx="1572069" cy="522421"/>
            <a:chOff x="10876710" y="16776"/>
            <a:chExt cx="1572069" cy="522421"/>
          </a:xfrm>
        </p:grpSpPr>
        <p:sp>
          <p:nvSpPr>
            <p:cNvPr id="186" name="矩形"/>
            <p:cNvSpPr>
              <a:spLocks/>
            </p:cNvSpPr>
            <p:nvPr/>
          </p:nvSpPr>
          <p:spPr>
            <a:xfrm rot="0">
              <a:off x="10876710" y="16776"/>
              <a:ext cx="370105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7" name="矩形"/>
            <p:cNvSpPr>
              <a:spLocks/>
            </p:cNvSpPr>
            <p:nvPr/>
          </p:nvSpPr>
          <p:spPr>
            <a:xfrm rot="0">
              <a:off x="11283475" y="16776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8" name="矩形"/>
            <p:cNvSpPr>
              <a:spLocks/>
            </p:cNvSpPr>
            <p:nvPr/>
          </p:nvSpPr>
          <p:spPr>
            <a:xfrm rot="0">
              <a:off x="1168600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9" name="矩形"/>
            <p:cNvSpPr>
              <a:spLocks/>
            </p:cNvSpPr>
            <p:nvPr/>
          </p:nvSpPr>
          <p:spPr>
            <a:xfrm rot="0">
              <a:off x="12078674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sp>
        <p:nvSpPr>
          <p:cNvPr id="191" name="矩形"/>
          <p:cNvSpPr>
            <a:spLocks/>
          </p:cNvSpPr>
          <p:nvPr/>
        </p:nvSpPr>
        <p:spPr>
          <a:xfrm rot="0">
            <a:off x="12484030" y="6731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92" name="曲线"/>
          <p:cNvSpPr>
            <a:spLocks/>
          </p:cNvSpPr>
          <p:nvPr/>
        </p:nvSpPr>
        <p:spPr>
          <a:xfrm rot="1891875">
            <a:off x="505146" y="1360777"/>
            <a:ext cx="640712" cy="52613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0" y="0"/>
                </a:moveTo>
                <a:lnTo>
                  <a:pt x="13474" y="0"/>
                </a:lnTo>
                <a:lnTo>
                  <a:pt x="13474" y="0"/>
                </a:lnTo>
                <a:lnTo>
                  <a:pt x="14277" y="69"/>
                </a:lnTo>
                <a:lnTo>
                  <a:pt x="15109" y="142"/>
                </a:lnTo>
                <a:lnTo>
                  <a:pt x="15810" y="236"/>
                </a:lnTo>
                <a:lnTo>
                  <a:pt x="16485" y="401"/>
                </a:lnTo>
                <a:lnTo>
                  <a:pt x="17134" y="664"/>
                </a:lnTo>
                <a:lnTo>
                  <a:pt x="17731" y="900"/>
                </a:lnTo>
                <a:lnTo>
                  <a:pt x="18224" y="1184"/>
                </a:lnTo>
                <a:lnTo>
                  <a:pt x="18666" y="1590"/>
                </a:lnTo>
                <a:lnTo>
                  <a:pt x="18666" y="1590"/>
                </a:lnTo>
                <a:lnTo>
                  <a:pt x="19106" y="1993"/>
                </a:lnTo>
                <a:lnTo>
                  <a:pt x="19471" y="2396"/>
                </a:lnTo>
                <a:lnTo>
                  <a:pt x="19782" y="2847"/>
                </a:lnTo>
                <a:lnTo>
                  <a:pt x="20041" y="3346"/>
                </a:lnTo>
                <a:lnTo>
                  <a:pt x="20300" y="3774"/>
                </a:lnTo>
                <a:lnTo>
                  <a:pt x="20429" y="4342"/>
                </a:lnTo>
                <a:lnTo>
                  <a:pt x="20509" y="4842"/>
                </a:lnTo>
                <a:lnTo>
                  <a:pt x="20509" y="5411"/>
                </a:lnTo>
                <a:lnTo>
                  <a:pt x="20509" y="5411"/>
                </a:lnTo>
                <a:lnTo>
                  <a:pt x="20429" y="6335"/>
                </a:lnTo>
                <a:lnTo>
                  <a:pt x="20327" y="6717"/>
                </a:lnTo>
                <a:lnTo>
                  <a:pt x="20197" y="7191"/>
                </a:lnTo>
                <a:lnTo>
                  <a:pt x="19964" y="7619"/>
                </a:lnTo>
                <a:lnTo>
                  <a:pt x="19782" y="7975"/>
                </a:lnTo>
                <a:lnTo>
                  <a:pt x="19159" y="8639"/>
                </a:lnTo>
                <a:lnTo>
                  <a:pt x="19159" y="8639"/>
                </a:lnTo>
                <a:lnTo>
                  <a:pt x="18744" y="9114"/>
                </a:lnTo>
                <a:lnTo>
                  <a:pt x="18147" y="9541"/>
                </a:lnTo>
                <a:lnTo>
                  <a:pt x="17498" y="9873"/>
                </a:lnTo>
                <a:lnTo>
                  <a:pt x="16692" y="10135"/>
                </a:lnTo>
                <a:lnTo>
                  <a:pt x="16692" y="10135"/>
                </a:lnTo>
                <a:lnTo>
                  <a:pt x="17861" y="10465"/>
                </a:lnTo>
                <a:lnTo>
                  <a:pt x="18874" y="10870"/>
                </a:lnTo>
                <a:lnTo>
                  <a:pt x="19315" y="11132"/>
                </a:lnTo>
                <a:lnTo>
                  <a:pt x="19678" y="11391"/>
                </a:lnTo>
                <a:lnTo>
                  <a:pt x="20041" y="11725"/>
                </a:lnTo>
                <a:lnTo>
                  <a:pt x="20429" y="12058"/>
                </a:lnTo>
                <a:lnTo>
                  <a:pt x="20429" y="12058"/>
                </a:lnTo>
                <a:lnTo>
                  <a:pt x="20717" y="12390"/>
                </a:lnTo>
                <a:lnTo>
                  <a:pt x="20925" y="12793"/>
                </a:lnTo>
                <a:lnTo>
                  <a:pt x="21288" y="13577"/>
                </a:lnTo>
                <a:lnTo>
                  <a:pt x="21496" y="14479"/>
                </a:lnTo>
                <a:lnTo>
                  <a:pt x="21600" y="15476"/>
                </a:lnTo>
                <a:lnTo>
                  <a:pt x="21600" y="15476"/>
                </a:lnTo>
                <a:lnTo>
                  <a:pt x="21496" y="16259"/>
                </a:lnTo>
                <a:lnTo>
                  <a:pt x="21390" y="17066"/>
                </a:lnTo>
                <a:lnTo>
                  <a:pt x="21080" y="17825"/>
                </a:lnTo>
                <a:lnTo>
                  <a:pt x="20717" y="18490"/>
                </a:lnTo>
                <a:lnTo>
                  <a:pt x="20717" y="18490"/>
                </a:lnTo>
                <a:lnTo>
                  <a:pt x="20300" y="19155"/>
                </a:lnTo>
                <a:lnTo>
                  <a:pt x="19782" y="19677"/>
                </a:lnTo>
                <a:lnTo>
                  <a:pt x="19106" y="20199"/>
                </a:lnTo>
                <a:lnTo>
                  <a:pt x="18458" y="20602"/>
                </a:lnTo>
                <a:lnTo>
                  <a:pt x="18458" y="20602"/>
                </a:lnTo>
                <a:lnTo>
                  <a:pt x="17939" y="20862"/>
                </a:lnTo>
                <a:lnTo>
                  <a:pt x="17264" y="21054"/>
                </a:lnTo>
                <a:lnTo>
                  <a:pt x="16537" y="21195"/>
                </a:lnTo>
                <a:lnTo>
                  <a:pt x="15706" y="21338"/>
                </a:lnTo>
                <a:lnTo>
                  <a:pt x="15706" y="21338"/>
                </a:lnTo>
                <a:lnTo>
                  <a:pt x="13629" y="21527"/>
                </a:lnTo>
                <a:lnTo>
                  <a:pt x="12461" y="21598"/>
                </a:lnTo>
                <a:lnTo>
                  <a:pt x="75" y="21598"/>
                </a:lnTo>
                <a:lnTo>
                  <a:pt x="0" y="0"/>
                </a:lnTo>
              </a:path>
              <a:path w="21600" h="21600">
                <a:moveTo>
                  <a:pt x="7295" y="8448"/>
                </a:moveTo>
                <a:lnTo>
                  <a:pt x="10434" y="8448"/>
                </a:lnTo>
                <a:lnTo>
                  <a:pt x="10434" y="8448"/>
                </a:lnTo>
                <a:lnTo>
                  <a:pt x="11161" y="8448"/>
                </a:lnTo>
                <a:lnTo>
                  <a:pt x="11812" y="8306"/>
                </a:lnTo>
                <a:lnTo>
                  <a:pt x="12303" y="8189"/>
                </a:lnTo>
                <a:lnTo>
                  <a:pt x="12773" y="7949"/>
                </a:lnTo>
                <a:lnTo>
                  <a:pt x="12773" y="7949"/>
                </a:lnTo>
                <a:lnTo>
                  <a:pt x="13030" y="7643"/>
                </a:lnTo>
                <a:lnTo>
                  <a:pt x="13265" y="7333"/>
                </a:lnTo>
                <a:lnTo>
                  <a:pt x="13368" y="6859"/>
                </a:lnTo>
                <a:lnTo>
                  <a:pt x="13422" y="6385"/>
                </a:lnTo>
                <a:lnTo>
                  <a:pt x="13422" y="6385"/>
                </a:lnTo>
                <a:lnTo>
                  <a:pt x="13368" y="5934"/>
                </a:lnTo>
                <a:lnTo>
                  <a:pt x="13265" y="5505"/>
                </a:lnTo>
                <a:lnTo>
                  <a:pt x="13030" y="5174"/>
                </a:lnTo>
                <a:lnTo>
                  <a:pt x="12773" y="4935"/>
                </a:lnTo>
                <a:lnTo>
                  <a:pt x="12773" y="4935"/>
                </a:lnTo>
                <a:lnTo>
                  <a:pt x="12408" y="4745"/>
                </a:lnTo>
                <a:lnTo>
                  <a:pt x="11812" y="4508"/>
                </a:lnTo>
                <a:lnTo>
                  <a:pt x="11214" y="4436"/>
                </a:lnTo>
                <a:lnTo>
                  <a:pt x="10434" y="4413"/>
                </a:lnTo>
                <a:lnTo>
                  <a:pt x="7295" y="4413"/>
                </a:lnTo>
                <a:lnTo>
                  <a:pt x="7295" y="8448"/>
                </a:lnTo>
              </a:path>
              <a:path w="21600" h="21600">
                <a:moveTo>
                  <a:pt x="7295" y="16995"/>
                </a:moveTo>
                <a:lnTo>
                  <a:pt x="10955" y="16995"/>
                </a:lnTo>
                <a:lnTo>
                  <a:pt x="10955" y="16995"/>
                </a:lnTo>
                <a:lnTo>
                  <a:pt x="11812" y="16923"/>
                </a:lnTo>
                <a:lnTo>
                  <a:pt x="12539" y="16805"/>
                </a:lnTo>
                <a:lnTo>
                  <a:pt x="13109" y="16662"/>
                </a:lnTo>
                <a:lnTo>
                  <a:pt x="13551" y="16328"/>
                </a:lnTo>
                <a:lnTo>
                  <a:pt x="13551" y="16328"/>
                </a:lnTo>
                <a:lnTo>
                  <a:pt x="13914" y="16069"/>
                </a:lnTo>
                <a:lnTo>
                  <a:pt x="14149" y="15664"/>
                </a:lnTo>
                <a:lnTo>
                  <a:pt x="14277" y="15213"/>
                </a:lnTo>
                <a:lnTo>
                  <a:pt x="14382" y="14739"/>
                </a:lnTo>
                <a:lnTo>
                  <a:pt x="14382" y="14739"/>
                </a:lnTo>
                <a:lnTo>
                  <a:pt x="14277" y="14265"/>
                </a:lnTo>
                <a:lnTo>
                  <a:pt x="14149" y="13885"/>
                </a:lnTo>
                <a:lnTo>
                  <a:pt x="13914" y="13553"/>
                </a:lnTo>
                <a:lnTo>
                  <a:pt x="13551" y="13221"/>
                </a:lnTo>
                <a:lnTo>
                  <a:pt x="13551" y="13221"/>
                </a:lnTo>
                <a:lnTo>
                  <a:pt x="13109" y="12912"/>
                </a:lnTo>
                <a:lnTo>
                  <a:pt x="12539" y="12722"/>
                </a:lnTo>
                <a:lnTo>
                  <a:pt x="11812" y="12651"/>
                </a:lnTo>
                <a:lnTo>
                  <a:pt x="10955" y="12579"/>
                </a:lnTo>
                <a:lnTo>
                  <a:pt x="7295" y="12579"/>
                </a:lnTo>
                <a:lnTo>
                  <a:pt x="7295" y="16995"/>
                </a:lnTo>
              </a:path>
            </a:pathLst>
          </a:custGeom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193" name="曲线"/>
          <p:cNvSpPr>
            <a:spLocks/>
          </p:cNvSpPr>
          <p:nvPr/>
        </p:nvSpPr>
        <p:spPr>
          <a:xfrm rot="0">
            <a:off x="12030071" y="140632"/>
            <a:ext cx="724854" cy="50464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4025" y="17608"/>
                </a:moveTo>
                <a:lnTo>
                  <a:pt x="7113" y="17608"/>
                </a:lnTo>
                <a:lnTo>
                  <a:pt x="5893" y="21600"/>
                </a:lnTo>
                <a:lnTo>
                  <a:pt x="0" y="21023"/>
                </a:lnTo>
                <a:lnTo>
                  <a:pt x="7343" y="0"/>
                </a:lnTo>
                <a:lnTo>
                  <a:pt x="13974" y="0"/>
                </a:lnTo>
                <a:lnTo>
                  <a:pt x="21600" y="21105"/>
                </a:lnTo>
                <a:lnTo>
                  <a:pt x="15043" y="21215"/>
                </a:lnTo>
                <a:lnTo>
                  <a:pt x="14025" y="17608"/>
                </a:lnTo>
              </a:path>
              <a:path w="21600" h="21600">
                <a:moveTo>
                  <a:pt x="12756" y="13068"/>
                </a:moveTo>
                <a:lnTo>
                  <a:pt x="10622" y="5467"/>
                </a:lnTo>
                <a:lnTo>
                  <a:pt x="8385" y="13068"/>
                </a:lnTo>
                <a:lnTo>
                  <a:pt x="12756" y="13068"/>
                </a:lnTo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194" name="曲线"/>
          <p:cNvSpPr>
            <a:spLocks/>
          </p:cNvSpPr>
          <p:nvPr/>
        </p:nvSpPr>
        <p:spPr>
          <a:xfrm rot="20361114">
            <a:off x="3701063" y="6622970"/>
            <a:ext cx="749369" cy="596116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5626" y="12666"/>
                </a:moveTo>
                <a:lnTo>
                  <a:pt x="21600" y="14365"/>
                </a:lnTo>
                <a:lnTo>
                  <a:pt x="21600" y="14365"/>
                </a:lnTo>
                <a:lnTo>
                  <a:pt x="21340" y="15530"/>
                </a:lnTo>
                <a:lnTo>
                  <a:pt x="20879" y="16551"/>
                </a:lnTo>
                <a:lnTo>
                  <a:pt x="20312" y="17497"/>
                </a:lnTo>
                <a:lnTo>
                  <a:pt x="19719" y="18395"/>
                </a:lnTo>
                <a:lnTo>
                  <a:pt x="19719" y="18395"/>
                </a:lnTo>
                <a:lnTo>
                  <a:pt x="18999" y="19147"/>
                </a:lnTo>
                <a:lnTo>
                  <a:pt x="18276" y="19778"/>
                </a:lnTo>
                <a:lnTo>
                  <a:pt x="17428" y="20289"/>
                </a:lnTo>
                <a:lnTo>
                  <a:pt x="16502" y="20774"/>
                </a:lnTo>
                <a:lnTo>
                  <a:pt x="16502" y="20774"/>
                </a:lnTo>
                <a:lnTo>
                  <a:pt x="15445" y="21114"/>
                </a:lnTo>
                <a:lnTo>
                  <a:pt x="14313" y="21381"/>
                </a:lnTo>
                <a:lnTo>
                  <a:pt x="13000" y="21527"/>
                </a:lnTo>
                <a:lnTo>
                  <a:pt x="11531" y="21600"/>
                </a:lnTo>
                <a:lnTo>
                  <a:pt x="11531" y="21600"/>
                </a:lnTo>
                <a:lnTo>
                  <a:pt x="9806" y="21527"/>
                </a:lnTo>
                <a:lnTo>
                  <a:pt x="8237" y="21307"/>
                </a:lnTo>
                <a:lnTo>
                  <a:pt x="6848" y="21066"/>
                </a:lnTo>
                <a:lnTo>
                  <a:pt x="6203" y="20846"/>
                </a:lnTo>
                <a:lnTo>
                  <a:pt x="5611" y="20579"/>
                </a:lnTo>
                <a:lnTo>
                  <a:pt x="5611" y="20579"/>
                </a:lnTo>
                <a:lnTo>
                  <a:pt x="5070" y="20289"/>
                </a:lnTo>
                <a:lnTo>
                  <a:pt x="4529" y="20022"/>
                </a:lnTo>
                <a:lnTo>
                  <a:pt x="3937" y="19609"/>
                </a:lnTo>
                <a:lnTo>
                  <a:pt x="3447" y="19196"/>
                </a:lnTo>
                <a:lnTo>
                  <a:pt x="3011" y="18807"/>
                </a:lnTo>
                <a:lnTo>
                  <a:pt x="2521" y="18249"/>
                </a:lnTo>
                <a:lnTo>
                  <a:pt x="2084" y="17714"/>
                </a:lnTo>
                <a:lnTo>
                  <a:pt x="1620" y="17084"/>
                </a:lnTo>
                <a:lnTo>
                  <a:pt x="1620" y="17084"/>
                </a:lnTo>
                <a:lnTo>
                  <a:pt x="1261" y="16479"/>
                </a:lnTo>
                <a:lnTo>
                  <a:pt x="900" y="15798"/>
                </a:lnTo>
                <a:lnTo>
                  <a:pt x="617" y="15070"/>
                </a:lnTo>
                <a:lnTo>
                  <a:pt x="436" y="14293"/>
                </a:lnTo>
                <a:lnTo>
                  <a:pt x="203" y="13469"/>
                </a:lnTo>
                <a:lnTo>
                  <a:pt x="76" y="12594"/>
                </a:lnTo>
                <a:lnTo>
                  <a:pt x="0" y="11722"/>
                </a:lnTo>
                <a:lnTo>
                  <a:pt x="0" y="10775"/>
                </a:lnTo>
                <a:lnTo>
                  <a:pt x="0" y="10775"/>
                </a:lnTo>
                <a:lnTo>
                  <a:pt x="76" y="9439"/>
                </a:lnTo>
                <a:lnTo>
                  <a:pt x="203" y="8299"/>
                </a:lnTo>
                <a:lnTo>
                  <a:pt x="436" y="7207"/>
                </a:lnTo>
                <a:lnTo>
                  <a:pt x="719" y="6188"/>
                </a:lnTo>
                <a:lnTo>
                  <a:pt x="1158" y="5217"/>
                </a:lnTo>
                <a:lnTo>
                  <a:pt x="1620" y="4344"/>
                </a:lnTo>
                <a:lnTo>
                  <a:pt x="2239" y="3519"/>
                </a:lnTo>
                <a:lnTo>
                  <a:pt x="2959" y="2789"/>
                </a:lnTo>
                <a:lnTo>
                  <a:pt x="2959" y="2789"/>
                </a:lnTo>
                <a:lnTo>
                  <a:pt x="3679" y="2158"/>
                </a:lnTo>
                <a:lnTo>
                  <a:pt x="4529" y="1528"/>
                </a:lnTo>
                <a:lnTo>
                  <a:pt x="5481" y="1092"/>
                </a:lnTo>
                <a:lnTo>
                  <a:pt x="6486" y="750"/>
                </a:lnTo>
                <a:lnTo>
                  <a:pt x="7568" y="412"/>
                </a:lnTo>
                <a:lnTo>
                  <a:pt x="8752" y="169"/>
                </a:lnTo>
                <a:lnTo>
                  <a:pt x="9989" y="71"/>
                </a:lnTo>
                <a:lnTo>
                  <a:pt x="11249" y="0"/>
                </a:lnTo>
                <a:lnTo>
                  <a:pt x="11249" y="0"/>
                </a:lnTo>
                <a:lnTo>
                  <a:pt x="12278" y="71"/>
                </a:lnTo>
                <a:lnTo>
                  <a:pt x="13230" y="97"/>
                </a:lnTo>
                <a:lnTo>
                  <a:pt x="14159" y="241"/>
                </a:lnTo>
                <a:lnTo>
                  <a:pt x="15007" y="412"/>
                </a:lnTo>
                <a:lnTo>
                  <a:pt x="15807" y="679"/>
                </a:lnTo>
                <a:lnTo>
                  <a:pt x="16527" y="922"/>
                </a:lnTo>
                <a:lnTo>
                  <a:pt x="17222" y="1188"/>
                </a:lnTo>
                <a:lnTo>
                  <a:pt x="17864" y="1626"/>
                </a:lnTo>
                <a:lnTo>
                  <a:pt x="17864" y="1626"/>
                </a:lnTo>
                <a:lnTo>
                  <a:pt x="18431" y="2037"/>
                </a:lnTo>
                <a:lnTo>
                  <a:pt x="18999" y="2498"/>
                </a:lnTo>
                <a:lnTo>
                  <a:pt x="19514" y="3056"/>
                </a:lnTo>
                <a:lnTo>
                  <a:pt x="19951" y="3591"/>
                </a:lnTo>
                <a:lnTo>
                  <a:pt x="20364" y="4269"/>
                </a:lnTo>
                <a:lnTo>
                  <a:pt x="20724" y="4949"/>
                </a:lnTo>
                <a:lnTo>
                  <a:pt x="21084" y="5726"/>
                </a:lnTo>
                <a:lnTo>
                  <a:pt x="21419" y="6528"/>
                </a:lnTo>
                <a:lnTo>
                  <a:pt x="15367" y="7766"/>
                </a:lnTo>
                <a:lnTo>
                  <a:pt x="15367" y="7766"/>
                </a:lnTo>
                <a:lnTo>
                  <a:pt x="15007" y="6914"/>
                </a:lnTo>
                <a:lnTo>
                  <a:pt x="14647" y="6406"/>
                </a:lnTo>
                <a:lnTo>
                  <a:pt x="14647" y="6406"/>
                </a:lnTo>
                <a:lnTo>
                  <a:pt x="14364" y="6065"/>
                </a:lnTo>
                <a:lnTo>
                  <a:pt x="14004" y="5726"/>
                </a:lnTo>
                <a:lnTo>
                  <a:pt x="13643" y="5459"/>
                </a:lnTo>
                <a:lnTo>
                  <a:pt x="13284" y="5217"/>
                </a:lnTo>
                <a:lnTo>
                  <a:pt x="13284" y="5217"/>
                </a:lnTo>
                <a:lnTo>
                  <a:pt x="12870" y="5046"/>
                </a:lnTo>
                <a:lnTo>
                  <a:pt x="12433" y="4949"/>
                </a:lnTo>
                <a:lnTo>
                  <a:pt x="11894" y="4877"/>
                </a:lnTo>
                <a:lnTo>
                  <a:pt x="11429" y="4804"/>
                </a:lnTo>
                <a:lnTo>
                  <a:pt x="11429" y="4804"/>
                </a:lnTo>
                <a:lnTo>
                  <a:pt x="10811" y="4877"/>
                </a:lnTo>
                <a:lnTo>
                  <a:pt x="10347" y="4949"/>
                </a:lnTo>
                <a:lnTo>
                  <a:pt x="9806" y="5118"/>
                </a:lnTo>
                <a:lnTo>
                  <a:pt x="9318" y="5289"/>
                </a:lnTo>
                <a:lnTo>
                  <a:pt x="8855" y="5483"/>
                </a:lnTo>
                <a:lnTo>
                  <a:pt x="8520" y="5822"/>
                </a:lnTo>
                <a:lnTo>
                  <a:pt x="8160" y="6188"/>
                </a:lnTo>
                <a:lnTo>
                  <a:pt x="7800" y="6575"/>
                </a:lnTo>
                <a:lnTo>
                  <a:pt x="7800" y="6575"/>
                </a:lnTo>
                <a:lnTo>
                  <a:pt x="7568" y="6914"/>
                </a:lnTo>
                <a:lnTo>
                  <a:pt x="7438" y="7353"/>
                </a:lnTo>
                <a:lnTo>
                  <a:pt x="7156" y="8299"/>
                </a:lnTo>
                <a:lnTo>
                  <a:pt x="6950" y="9416"/>
                </a:lnTo>
                <a:lnTo>
                  <a:pt x="6848" y="10701"/>
                </a:lnTo>
                <a:lnTo>
                  <a:pt x="6848" y="10701"/>
                </a:lnTo>
                <a:lnTo>
                  <a:pt x="6950" y="12326"/>
                </a:lnTo>
                <a:lnTo>
                  <a:pt x="7078" y="13007"/>
                </a:lnTo>
                <a:lnTo>
                  <a:pt x="7156" y="13615"/>
                </a:lnTo>
                <a:lnTo>
                  <a:pt x="7310" y="14147"/>
                </a:lnTo>
                <a:lnTo>
                  <a:pt x="7517" y="14632"/>
                </a:lnTo>
                <a:lnTo>
                  <a:pt x="7722" y="15119"/>
                </a:lnTo>
                <a:lnTo>
                  <a:pt x="8030" y="15458"/>
                </a:lnTo>
                <a:lnTo>
                  <a:pt x="8030" y="15458"/>
                </a:lnTo>
                <a:lnTo>
                  <a:pt x="8288" y="15750"/>
                </a:lnTo>
                <a:lnTo>
                  <a:pt x="8598" y="15993"/>
                </a:lnTo>
                <a:lnTo>
                  <a:pt x="8958" y="16211"/>
                </a:lnTo>
                <a:lnTo>
                  <a:pt x="9369" y="16405"/>
                </a:lnTo>
                <a:lnTo>
                  <a:pt x="9731" y="16551"/>
                </a:lnTo>
                <a:lnTo>
                  <a:pt x="10168" y="16696"/>
                </a:lnTo>
                <a:lnTo>
                  <a:pt x="10709" y="16696"/>
                </a:lnTo>
                <a:lnTo>
                  <a:pt x="11171" y="16745"/>
                </a:lnTo>
                <a:lnTo>
                  <a:pt x="11171" y="16745"/>
                </a:lnTo>
                <a:lnTo>
                  <a:pt x="12074" y="16696"/>
                </a:lnTo>
                <a:lnTo>
                  <a:pt x="12947" y="16479"/>
                </a:lnTo>
                <a:lnTo>
                  <a:pt x="13230" y="16356"/>
                </a:lnTo>
                <a:lnTo>
                  <a:pt x="13593" y="16139"/>
                </a:lnTo>
                <a:lnTo>
                  <a:pt x="13876" y="15918"/>
                </a:lnTo>
                <a:lnTo>
                  <a:pt x="14159" y="15750"/>
                </a:lnTo>
                <a:lnTo>
                  <a:pt x="14159" y="15750"/>
                </a:lnTo>
                <a:lnTo>
                  <a:pt x="14595" y="15119"/>
                </a:lnTo>
                <a:lnTo>
                  <a:pt x="15007" y="14463"/>
                </a:lnTo>
                <a:lnTo>
                  <a:pt x="15343" y="13615"/>
                </a:lnTo>
                <a:lnTo>
                  <a:pt x="15626" y="12666"/>
                </a:lnTo>
                <a:lnTo>
                  <a:pt x="15626" y="12666"/>
                </a:lnTo>
                <a:lnTo>
                  <a:pt x="15626" y="12666"/>
                </a:lnTo>
                <a:close/>
              </a:path>
            </a:pathLst>
          </a:custGeom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195" name="文本框"/>
          <p:cNvSpPr>
            <a:spLocks noGrp="1"/>
          </p:cNvSpPr>
          <p:nvPr>
            <p:ph type="title"/>
          </p:nvPr>
        </p:nvSpPr>
        <p:spPr>
          <a:xfrm rot="0">
            <a:off x="642926" y="422954"/>
            <a:ext cx="11577761" cy="83269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96" name="文本框"/>
          <p:cNvSpPr>
            <a:spLocks noGrp="1"/>
          </p:cNvSpPr>
          <p:nvPr>
            <p:ph type="dt" idx="10"/>
          </p:nvPr>
        </p:nvSpPr>
        <p:spPr>
          <a:xfrm rot="0">
            <a:off x="652171" y="6587116"/>
            <a:ext cx="3045175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197" name="文本框"/>
          <p:cNvSpPr>
            <a:spLocks noGrp="1"/>
          </p:cNvSpPr>
          <p:nvPr>
            <p:ph type="ftr"/>
          </p:nvPr>
        </p:nvSpPr>
        <p:spPr>
          <a:xfrm rot="0">
            <a:off x="4457358" y="6587116"/>
            <a:ext cx="413384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198" name="文本框"/>
          <p:cNvSpPr>
            <a:spLocks noGrp="1"/>
          </p:cNvSpPr>
          <p:nvPr>
            <p:ph type="sldNum"/>
          </p:nvPr>
        </p:nvSpPr>
        <p:spPr>
          <a:xfrm rot="0">
            <a:off x="9351207" y="6587116"/>
            <a:ext cx="284426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fld id="{CAD2D6BD-DE1B-4B5F-8B41-2702339687B9}" type="slidenum"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0" charset="0"/>
              </a:rPr>
              <a:t>&lt;#&gt;</a:t>
            </a:fld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429039"/>
      </p:ext>
    </p:extLst>
  </p:cSld>
  <p:clrMapOvr>
    <a:masterClrMapping/>
  </p:clrMapOvr>
</p:sldLayout>
</file>

<file path=ppt/slideLayouts/slideLayout14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964406" y="2246809"/>
            <a:ext cx="10929937" cy="155033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928812" y="4098501"/>
            <a:ext cx="9001125" cy="184834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147309"/>
      </p:ext>
    </p:extLst>
  </p:cSld>
  <p:clrMapOvr>
    <a:masterClrMapping/>
  </p:clrMapOvr>
</p:sldLayout>
</file>

<file path=ppt/slideLayouts/slideLayout15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897063"/>
      </p:ext>
    </p:extLst>
  </p:cSld>
  <p:clrMapOvr>
    <a:masterClrMapping/>
  </p:clrMapOvr>
</p:sldLayout>
</file>

<file path=ppt/slideLayouts/slideLayout16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088805"/>
      </p:ext>
    </p:extLst>
  </p:cSld>
  <p:clrMapOvr>
    <a:masterClrMapping/>
  </p:clrMapOvr>
</p:sldLayout>
</file>

<file path=ppt/slideLayouts/slideLayout17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42370"/>
      </p:ext>
    </p:extLst>
  </p:cSld>
  <p:clrMapOvr>
    <a:masterClrMapping/>
  </p:clrMapOvr>
</p:sldLayout>
</file>

<file path=ppt/slideLayouts/slideLayout18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167501"/>
      </p:ext>
    </p:extLst>
  </p:cSld>
  <p:clrMapOvr>
    <a:masterClrMapping/>
  </p:clrMapOvr>
</p:sldLayout>
</file>

<file path=ppt/slideLayouts/slideLayout19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680760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079679"/>
      </p:ext>
    </p:extLst>
  </p:cSld>
  <p:clrMapOvr>
    <a:masterClrMapping/>
  </p:clrMapOvr>
</p:sldLayout>
</file>

<file path=ppt/slideLayouts/slideLayout20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620897"/>
      </p:ext>
    </p:extLst>
  </p:cSld>
  <p:clrMapOvr>
    <a:masterClrMapping/>
  </p:clrMapOvr>
</p:sldLayout>
</file>

<file path=ppt/slideLayouts/slideLayout21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615921"/>
      </p:ext>
    </p:extLst>
  </p:cSld>
  <p:clrMapOvr>
    <a:masterClrMapping/>
  </p:clrMapOvr>
</p:sldLayout>
</file>

<file path=ppt/slideLayouts/slideLayout22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16478"/>
      </p:ext>
    </p:extLst>
  </p:cSld>
  <p:clrMapOvr>
    <a:masterClrMapping/>
  </p:clrMapOvr>
</p:sldLayout>
</file>

<file path=ppt/slideLayouts/slideLayout23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534266"/>
      </p:ext>
    </p:extLst>
  </p:cSld>
  <p:clrMapOvr>
    <a:masterClrMapping/>
  </p:clrMapOvr>
</p:sldLayout>
</file>

<file path=ppt/slideLayouts/slideLayout24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742975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795093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764441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955987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791421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25548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751642"/>
      </p:ext>
    </p:extLst>
  </p:cSld>
  <p:clrMapOvr>
    <a:masterClrMapping/>
  </p:clrMapOvr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53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image" Target="../media/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"/>
          <p:cNvSpPr>
            <a:spLocks/>
          </p:cNvSpPr>
          <p:nvPr/>
        </p:nvSpPr>
        <p:spPr>
          <a:xfrm rot="0">
            <a:off x="35953" y="9516"/>
            <a:ext cx="370106" cy="724311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3" name="矩形"/>
          <p:cNvSpPr>
            <a:spLocks/>
          </p:cNvSpPr>
          <p:nvPr/>
        </p:nvSpPr>
        <p:spPr>
          <a:xfrm rot="0">
            <a:off x="424388" y="9516"/>
            <a:ext cx="370106" cy="7243113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4" name="矩形"/>
          <p:cNvSpPr>
            <a:spLocks/>
          </p:cNvSpPr>
          <p:nvPr/>
        </p:nvSpPr>
        <p:spPr>
          <a:xfrm rot="0">
            <a:off x="812824" y="6344"/>
            <a:ext cx="370106" cy="7243113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pic>
        <p:nvPicPr>
          <p:cNvPr id="5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5400000">
            <a:off x="5084205" y="-3831184"/>
            <a:ext cx="1877392" cy="12777483"/>
          </a:xfrm>
          <a:prstGeom prst="rect"/>
          <a:noFill/>
          <a:ln w="9525" cmpd="sng" cap="flat">
            <a:noFill/>
            <a:prstDash val="solid"/>
            <a:miter/>
          </a:ln>
        </p:spPr>
      </p:pic>
      <p:sp>
        <p:nvSpPr>
          <p:cNvPr id="6" name="矩形"/>
          <p:cNvSpPr>
            <a:spLocks/>
          </p:cNvSpPr>
          <p:nvPr/>
        </p:nvSpPr>
        <p:spPr>
          <a:xfrm rot="0">
            <a:off x="1210329" y="6272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7" name="矩形"/>
          <p:cNvSpPr>
            <a:spLocks/>
          </p:cNvSpPr>
          <p:nvPr/>
        </p:nvSpPr>
        <p:spPr>
          <a:xfrm rot="0">
            <a:off x="1617094" y="6272"/>
            <a:ext cx="370106" cy="231638"/>
          </a:xfrm>
          <a:prstGeom prst="rect"/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8" name="矩形"/>
          <p:cNvSpPr>
            <a:spLocks/>
          </p:cNvSpPr>
          <p:nvPr/>
        </p:nvSpPr>
        <p:spPr>
          <a:xfrm rot="0">
            <a:off x="2019627" y="9974"/>
            <a:ext cx="370105" cy="333677"/>
          </a:xfrm>
          <a:prstGeom prst="rect"/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9" name="矩形"/>
          <p:cNvSpPr>
            <a:spLocks/>
          </p:cNvSpPr>
          <p:nvPr/>
        </p:nvSpPr>
        <p:spPr>
          <a:xfrm rot="0">
            <a:off x="2412294" y="9974"/>
            <a:ext cx="370105" cy="518720"/>
          </a:xfrm>
          <a:prstGeom prst="rect"/>
          <a:solidFill>
            <a:schemeClr val="accent1"/>
          </a:solidFill>
          <a:ln w="9525" cmpd="sng" cap="flat">
            <a:noFill/>
            <a:prstDash val="solid"/>
            <a:miter/>
          </a:ln>
        </p:spPr>
      </p:sp>
      <p:grpSp>
        <p:nvGrpSpPr>
          <p:cNvPr id="14" name="组合"/>
          <p:cNvGrpSpPr>
            <a:grpSpLocks/>
          </p:cNvGrpSpPr>
          <p:nvPr/>
        </p:nvGrpSpPr>
        <p:grpSpPr>
          <a:xfrm>
            <a:off x="2813325" y="6731"/>
            <a:ext cx="1572069" cy="522421"/>
            <a:chOff x="2813325" y="6731"/>
            <a:chExt cx="1572069" cy="522421"/>
          </a:xfrm>
        </p:grpSpPr>
        <p:sp>
          <p:nvSpPr>
            <p:cNvPr id="10" name="矩形"/>
            <p:cNvSpPr>
              <a:spLocks/>
            </p:cNvSpPr>
            <p:nvPr/>
          </p:nvSpPr>
          <p:spPr>
            <a:xfrm rot="0">
              <a:off x="2813325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1" name="矩形"/>
            <p:cNvSpPr>
              <a:spLocks/>
            </p:cNvSpPr>
            <p:nvPr/>
          </p:nvSpPr>
          <p:spPr>
            <a:xfrm rot="0">
              <a:off x="3220089" y="6731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2" name="矩形"/>
            <p:cNvSpPr>
              <a:spLocks/>
            </p:cNvSpPr>
            <p:nvPr/>
          </p:nvSpPr>
          <p:spPr>
            <a:xfrm rot="0">
              <a:off x="3622624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3" name="矩形"/>
            <p:cNvSpPr>
              <a:spLocks/>
            </p:cNvSpPr>
            <p:nvPr/>
          </p:nvSpPr>
          <p:spPr>
            <a:xfrm rot="0">
              <a:off x="4015288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19" name="组合"/>
          <p:cNvGrpSpPr>
            <a:grpSpLocks/>
          </p:cNvGrpSpPr>
          <p:nvPr/>
        </p:nvGrpSpPr>
        <p:grpSpPr>
          <a:xfrm>
            <a:off x="4434038" y="6731"/>
            <a:ext cx="1572070" cy="522421"/>
            <a:chOff x="4434038" y="6731"/>
            <a:chExt cx="1572070" cy="522421"/>
          </a:xfrm>
        </p:grpSpPr>
        <p:sp>
          <p:nvSpPr>
            <p:cNvPr id="15" name="矩形"/>
            <p:cNvSpPr>
              <a:spLocks/>
            </p:cNvSpPr>
            <p:nvPr/>
          </p:nvSpPr>
          <p:spPr>
            <a:xfrm rot="0">
              <a:off x="4434038" y="6731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6" name="矩形"/>
            <p:cNvSpPr>
              <a:spLocks/>
            </p:cNvSpPr>
            <p:nvPr/>
          </p:nvSpPr>
          <p:spPr>
            <a:xfrm rot="0">
              <a:off x="4840803" y="6731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7" name="矩形"/>
            <p:cNvSpPr>
              <a:spLocks/>
            </p:cNvSpPr>
            <p:nvPr/>
          </p:nvSpPr>
          <p:spPr>
            <a:xfrm rot="0">
              <a:off x="5243338" y="10432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18" name="矩形"/>
            <p:cNvSpPr>
              <a:spLocks/>
            </p:cNvSpPr>
            <p:nvPr/>
          </p:nvSpPr>
          <p:spPr>
            <a:xfrm rot="0">
              <a:off x="5636002" y="10432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24" name="组合"/>
          <p:cNvGrpSpPr>
            <a:grpSpLocks/>
          </p:cNvGrpSpPr>
          <p:nvPr/>
        </p:nvGrpSpPr>
        <p:grpSpPr>
          <a:xfrm>
            <a:off x="6054752" y="16776"/>
            <a:ext cx="1572070" cy="522421"/>
            <a:chOff x="6054752" y="16776"/>
            <a:chExt cx="1572070" cy="522421"/>
          </a:xfrm>
        </p:grpSpPr>
        <p:sp>
          <p:nvSpPr>
            <p:cNvPr id="20" name="矩形"/>
            <p:cNvSpPr>
              <a:spLocks/>
            </p:cNvSpPr>
            <p:nvPr/>
          </p:nvSpPr>
          <p:spPr>
            <a:xfrm rot="0">
              <a:off x="605475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1" name="矩形"/>
            <p:cNvSpPr>
              <a:spLocks/>
            </p:cNvSpPr>
            <p:nvPr/>
          </p:nvSpPr>
          <p:spPr>
            <a:xfrm rot="0">
              <a:off x="6461517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2" name="矩形"/>
            <p:cNvSpPr>
              <a:spLocks/>
            </p:cNvSpPr>
            <p:nvPr/>
          </p:nvSpPr>
          <p:spPr>
            <a:xfrm rot="0">
              <a:off x="6864050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3" name="矩形"/>
            <p:cNvSpPr>
              <a:spLocks/>
            </p:cNvSpPr>
            <p:nvPr/>
          </p:nvSpPr>
          <p:spPr>
            <a:xfrm rot="0">
              <a:off x="725671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29" name="组合"/>
          <p:cNvGrpSpPr>
            <a:grpSpLocks/>
          </p:cNvGrpSpPr>
          <p:nvPr/>
        </p:nvGrpSpPr>
        <p:grpSpPr>
          <a:xfrm>
            <a:off x="7662072" y="16776"/>
            <a:ext cx="1572069" cy="522421"/>
            <a:chOff x="7662072" y="16776"/>
            <a:chExt cx="1572069" cy="522421"/>
          </a:xfrm>
        </p:grpSpPr>
        <p:sp>
          <p:nvSpPr>
            <p:cNvPr id="25" name="矩形"/>
            <p:cNvSpPr>
              <a:spLocks/>
            </p:cNvSpPr>
            <p:nvPr/>
          </p:nvSpPr>
          <p:spPr>
            <a:xfrm rot="0">
              <a:off x="7662072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6" name="矩形"/>
            <p:cNvSpPr>
              <a:spLocks/>
            </p:cNvSpPr>
            <p:nvPr/>
          </p:nvSpPr>
          <p:spPr>
            <a:xfrm rot="0">
              <a:off x="8068836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7" name="矩形"/>
            <p:cNvSpPr>
              <a:spLocks/>
            </p:cNvSpPr>
            <p:nvPr/>
          </p:nvSpPr>
          <p:spPr>
            <a:xfrm rot="0">
              <a:off x="8471371" y="20477"/>
              <a:ext cx="370106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28" name="矩形"/>
            <p:cNvSpPr>
              <a:spLocks/>
            </p:cNvSpPr>
            <p:nvPr/>
          </p:nvSpPr>
          <p:spPr>
            <a:xfrm rot="0">
              <a:off x="8864036" y="20477"/>
              <a:ext cx="370106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34" name="组合"/>
          <p:cNvGrpSpPr>
            <a:grpSpLocks/>
          </p:cNvGrpSpPr>
          <p:nvPr/>
        </p:nvGrpSpPr>
        <p:grpSpPr>
          <a:xfrm>
            <a:off x="9269390" y="16776"/>
            <a:ext cx="1572070" cy="522421"/>
            <a:chOff x="9269390" y="16776"/>
            <a:chExt cx="1572070" cy="522421"/>
          </a:xfrm>
        </p:grpSpPr>
        <p:sp>
          <p:nvSpPr>
            <p:cNvPr id="30" name="矩形"/>
            <p:cNvSpPr>
              <a:spLocks/>
            </p:cNvSpPr>
            <p:nvPr/>
          </p:nvSpPr>
          <p:spPr>
            <a:xfrm rot="0">
              <a:off x="9269390" y="16776"/>
              <a:ext cx="370106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1" name="矩形"/>
            <p:cNvSpPr>
              <a:spLocks/>
            </p:cNvSpPr>
            <p:nvPr/>
          </p:nvSpPr>
          <p:spPr>
            <a:xfrm rot="0">
              <a:off x="9676155" y="16776"/>
              <a:ext cx="370106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2" name="矩形"/>
            <p:cNvSpPr>
              <a:spLocks/>
            </p:cNvSpPr>
            <p:nvPr/>
          </p:nvSpPr>
          <p:spPr>
            <a:xfrm rot="0">
              <a:off x="1007868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3" name="矩形"/>
            <p:cNvSpPr>
              <a:spLocks/>
            </p:cNvSpPr>
            <p:nvPr/>
          </p:nvSpPr>
          <p:spPr>
            <a:xfrm rot="0">
              <a:off x="10471355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grpSp>
        <p:nvGrpSpPr>
          <p:cNvPr id="39" name="组合"/>
          <p:cNvGrpSpPr>
            <a:grpSpLocks/>
          </p:cNvGrpSpPr>
          <p:nvPr/>
        </p:nvGrpSpPr>
        <p:grpSpPr>
          <a:xfrm>
            <a:off x="10876710" y="16776"/>
            <a:ext cx="1572069" cy="522421"/>
            <a:chOff x="10876710" y="16776"/>
            <a:chExt cx="1572069" cy="522421"/>
          </a:xfrm>
        </p:grpSpPr>
        <p:sp>
          <p:nvSpPr>
            <p:cNvPr id="35" name="矩形"/>
            <p:cNvSpPr>
              <a:spLocks/>
            </p:cNvSpPr>
            <p:nvPr/>
          </p:nvSpPr>
          <p:spPr>
            <a:xfrm rot="0">
              <a:off x="10876710" y="16776"/>
              <a:ext cx="370105" cy="452633"/>
            </a:xfrm>
            <a:prstGeom prst="rect"/>
            <a:solidFill>
              <a:schemeClr val="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6" name="矩形"/>
            <p:cNvSpPr>
              <a:spLocks/>
            </p:cNvSpPr>
            <p:nvPr/>
          </p:nvSpPr>
          <p:spPr>
            <a:xfrm rot="0">
              <a:off x="11283475" y="16776"/>
              <a:ext cx="370105" cy="231638"/>
            </a:xfrm>
            <a:prstGeom prst="rect"/>
            <a:solidFill>
              <a:schemeClr val="folHlink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7" name="矩形"/>
            <p:cNvSpPr>
              <a:spLocks/>
            </p:cNvSpPr>
            <p:nvPr/>
          </p:nvSpPr>
          <p:spPr>
            <a:xfrm rot="0">
              <a:off x="11686009" y="20477"/>
              <a:ext cx="370105" cy="333677"/>
            </a:xfrm>
            <a:prstGeom prst="rect"/>
            <a:solidFill>
              <a:schemeClr val="accent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8" name="矩形"/>
            <p:cNvSpPr>
              <a:spLocks/>
            </p:cNvSpPr>
            <p:nvPr/>
          </p:nvSpPr>
          <p:spPr>
            <a:xfrm rot="0">
              <a:off x="12078674" y="20477"/>
              <a:ext cx="370105" cy="518720"/>
            </a:xfrm>
            <a:prstGeom prst="rect"/>
            <a:solidFill>
              <a:schemeClr val="accent1"/>
            </a:solidFill>
            <a:ln w="9525" cmpd="sng" cap="flat">
              <a:noFill/>
              <a:prstDash val="solid"/>
              <a:miter/>
            </a:ln>
          </p:spPr>
        </p:sp>
      </p:grpSp>
      <p:sp>
        <p:nvSpPr>
          <p:cNvPr id="40" name="矩形"/>
          <p:cNvSpPr>
            <a:spLocks/>
          </p:cNvSpPr>
          <p:nvPr/>
        </p:nvSpPr>
        <p:spPr>
          <a:xfrm rot="0">
            <a:off x="12484030" y="6731"/>
            <a:ext cx="370105" cy="452633"/>
          </a:xfrm>
          <a:prstGeom prst="rect"/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41" name="曲线"/>
          <p:cNvSpPr>
            <a:spLocks/>
          </p:cNvSpPr>
          <p:nvPr/>
        </p:nvSpPr>
        <p:spPr>
          <a:xfrm rot="1891875">
            <a:off x="505146" y="1360777"/>
            <a:ext cx="640712" cy="52613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0" y="0"/>
                </a:moveTo>
                <a:lnTo>
                  <a:pt x="13474" y="0"/>
                </a:lnTo>
                <a:lnTo>
                  <a:pt x="13474" y="0"/>
                </a:lnTo>
                <a:lnTo>
                  <a:pt x="14277" y="69"/>
                </a:lnTo>
                <a:lnTo>
                  <a:pt x="15109" y="142"/>
                </a:lnTo>
                <a:lnTo>
                  <a:pt x="15810" y="236"/>
                </a:lnTo>
                <a:lnTo>
                  <a:pt x="16485" y="401"/>
                </a:lnTo>
                <a:lnTo>
                  <a:pt x="17134" y="664"/>
                </a:lnTo>
                <a:lnTo>
                  <a:pt x="17731" y="900"/>
                </a:lnTo>
                <a:lnTo>
                  <a:pt x="18224" y="1184"/>
                </a:lnTo>
                <a:lnTo>
                  <a:pt x="18666" y="1590"/>
                </a:lnTo>
                <a:lnTo>
                  <a:pt x="18666" y="1590"/>
                </a:lnTo>
                <a:lnTo>
                  <a:pt x="19106" y="1993"/>
                </a:lnTo>
                <a:lnTo>
                  <a:pt x="19471" y="2396"/>
                </a:lnTo>
                <a:lnTo>
                  <a:pt x="19782" y="2847"/>
                </a:lnTo>
                <a:lnTo>
                  <a:pt x="20041" y="3346"/>
                </a:lnTo>
                <a:lnTo>
                  <a:pt x="20300" y="3774"/>
                </a:lnTo>
                <a:lnTo>
                  <a:pt x="20429" y="4342"/>
                </a:lnTo>
                <a:lnTo>
                  <a:pt x="20509" y="4842"/>
                </a:lnTo>
                <a:lnTo>
                  <a:pt x="20509" y="5411"/>
                </a:lnTo>
                <a:lnTo>
                  <a:pt x="20509" y="5411"/>
                </a:lnTo>
                <a:lnTo>
                  <a:pt x="20429" y="6335"/>
                </a:lnTo>
                <a:lnTo>
                  <a:pt x="20327" y="6717"/>
                </a:lnTo>
                <a:lnTo>
                  <a:pt x="20197" y="7191"/>
                </a:lnTo>
                <a:lnTo>
                  <a:pt x="19964" y="7619"/>
                </a:lnTo>
                <a:lnTo>
                  <a:pt x="19782" y="7975"/>
                </a:lnTo>
                <a:lnTo>
                  <a:pt x="19159" y="8639"/>
                </a:lnTo>
                <a:lnTo>
                  <a:pt x="19159" y="8639"/>
                </a:lnTo>
                <a:lnTo>
                  <a:pt x="18744" y="9114"/>
                </a:lnTo>
                <a:lnTo>
                  <a:pt x="18147" y="9541"/>
                </a:lnTo>
                <a:lnTo>
                  <a:pt x="17498" y="9873"/>
                </a:lnTo>
                <a:lnTo>
                  <a:pt x="16692" y="10135"/>
                </a:lnTo>
                <a:lnTo>
                  <a:pt x="16692" y="10135"/>
                </a:lnTo>
                <a:lnTo>
                  <a:pt x="17861" y="10465"/>
                </a:lnTo>
                <a:lnTo>
                  <a:pt x="18874" y="10870"/>
                </a:lnTo>
                <a:lnTo>
                  <a:pt x="19315" y="11132"/>
                </a:lnTo>
                <a:lnTo>
                  <a:pt x="19678" y="11391"/>
                </a:lnTo>
                <a:lnTo>
                  <a:pt x="20041" y="11725"/>
                </a:lnTo>
                <a:lnTo>
                  <a:pt x="20429" y="12058"/>
                </a:lnTo>
                <a:lnTo>
                  <a:pt x="20429" y="12058"/>
                </a:lnTo>
                <a:lnTo>
                  <a:pt x="20717" y="12390"/>
                </a:lnTo>
                <a:lnTo>
                  <a:pt x="20925" y="12793"/>
                </a:lnTo>
                <a:lnTo>
                  <a:pt x="21288" y="13577"/>
                </a:lnTo>
                <a:lnTo>
                  <a:pt x="21496" y="14479"/>
                </a:lnTo>
                <a:lnTo>
                  <a:pt x="21600" y="15476"/>
                </a:lnTo>
                <a:lnTo>
                  <a:pt x="21600" y="15476"/>
                </a:lnTo>
                <a:lnTo>
                  <a:pt x="21496" y="16259"/>
                </a:lnTo>
                <a:lnTo>
                  <a:pt x="21390" y="17066"/>
                </a:lnTo>
                <a:lnTo>
                  <a:pt x="21080" y="17825"/>
                </a:lnTo>
                <a:lnTo>
                  <a:pt x="20717" y="18490"/>
                </a:lnTo>
                <a:lnTo>
                  <a:pt x="20717" y="18490"/>
                </a:lnTo>
                <a:lnTo>
                  <a:pt x="20300" y="19155"/>
                </a:lnTo>
                <a:lnTo>
                  <a:pt x="19782" y="19677"/>
                </a:lnTo>
                <a:lnTo>
                  <a:pt x="19106" y="20199"/>
                </a:lnTo>
                <a:lnTo>
                  <a:pt x="18458" y="20602"/>
                </a:lnTo>
                <a:lnTo>
                  <a:pt x="18458" y="20602"/>
                </a:lnTo>
                <a:lnTo>
                  <a:pt x="17939" y="20862"/>
                </a:lnTo>
                <a:lnTo>
                  <a:pt x="17264" y="21054"/>
                </a:lnTo>
                <a:lnTo>
                  <a:pt x="16537" y="21195"/>
                </a:lnTo>
                <a:lnTo>
                  <a:pt x="15706" y="21338"/>
                </a:lnTo>
                <a:lnTo>
                  <a:pt x="15706" y="21338"/>
                </a:lnTo>
                <a:lnTo>
                  <a:pt x="13629" y="21527"/>
                </a:lnTo>
                <a:lnTo>
                  <a:pt x="12461" y="21598"/>
                </a:lnTo>
                <a:lnTo>
                  <a:pt x="75" y="21598"/>
                </a:lnTo>
                <a:lnTo>
                  <a:pt x="0" y="0"/>
                </a:lnTo>
              </a:path>
              <a:path w="21600" h="21600">
                <a:moveTo>
                  <a:pt x="7295" y="8448"/>
                </a:moveTo>
                <a:lnTo>
                  <a:pt x="10434" y="8448"/>
                </a:lnTo>
                <a:lnTo>
                  <a:pt x="10434" y="8448"/>
                </a:lnTo>
                <a:lnTo>
                  <a:pt x="11161" y="8448"/>
                </a:lnTo>
                <a:lnTo>
                  <a:pt x="11812" y="8306"/>
                </a:lnTo>
                <a:lnTo>
                  <a:pt x="12303" y="8189"/>
                </a:lnTo>
                <a:lnTo>
                  <a:pt x="12773" y="7949"/>
                </a:lnTo>
                <a:lnTo>
                  <a:pt x="12773" y="7949"/>
                </a:lnTo>
                <a:lnTo>
                  <a:pt x="13030" y="7643"/>
                </a:lnTo>
                <a:lnTo>
                  <a:pt x="13265" y="7333"/>
                </a:lnTo>
                <a:lnTo>
                  <a:pt x="13368" y="6859"/>
                </a:lnTo>
                <a:lnTo>
                  <a:pt x="13422" y="6385"/>
                </a:lnTo>
                <a:lnTo>
                  <a:pt x="13422" y="6385"/>
                </a:lnTo>
                <a:lnTo>
                  <a:pt x="13368" y="5934"/>
                </a:lnTo>
                <a:lnTo>
                  <a:pt x="13265" y="5505"/>
                </a:lnTo>
                <a:lnTo>
                  <a:pt x="13030" y="5174"/>
                </a:lnTo>
                <a:lnTo>
                  <a:pt x="12773" y="4935"/>
                </a:lnTo>
                <a:lnTo>
                  <a:pt x="12773" y="4935"/>
                </a:lnTo>
                <a:lnTo>
                  <a:pt x="12408" y="4745"/>
                </a:lnTo>
                <a:lnTo>
                  <a:pt x="11812" y="4508"/>
                </a:lnTo>
                <a:lnTo>
                  <a:pt x="11214" y="4436"/>
                </a:lnTo>
                <a:lnTo>
                  <a:pt x="10434" y="4413"/>
                </a:lnTo>
                <a:lnTo>
                  <a:pt x="7295" y="4413"/>
                </a:lnTo>
                <a:lnTo>
                  <a:pt x="7295" y="8448"/>
                </a:lnTo>
              </a:path>
              <a:path w="21600" h="21600">
                <a:moveTo>
                  <a:pt x="7295" y="16995"/>
                </a:moveTo>
                <a:lnTo>
                  <a:pt x="10955" y="16995"/>
                </a:lnTo>
                <a:lnTo>
                  <a:pt x="10955" y="16995"/>
                </a:lnTo>
                <a:lnTo>
                  <a:pt x="11812" y="16923"/>
                </a:lnTo>
                <a:lnTo>
                  <a:pt x="12539" y="16805"/>
                </a:lnTo>
                <a:lnTo>
                  <a:pt x="13109" y="16662"/>
                </a:lnTo>
                <a:lnTo>
                  <a:pt x="13551" y="16328"/>
                </a:lnTo>
                <a:lnTo>
                  <a:pt x="13551" y="16328"/>
                </a:lnTo>
                <a:lnTo>
                  <a:pt x="13914" y="16069"/>
                </a:lnTo>
                <a:lnTo>
                  <a:pt x="14149" y="15664"/>
                </a:lnTo>
                <a:lnTo>
                  <a:pt x="14277" y="15213"/>
                </a:lnTo>
                <a:lnTo>
                  <a:pt x="14382" y="14739"/>
                </a:lnTo>
                <a:lnTo>
                  <a:pt x="14382" y="14739"/>
                </a:lnTo>
                <a:lnTo>
                  <a:pt x="14277" y="14265"/>
                </a:lnTo>
                <a:lnTo>
                  <a:pt x="14149" y="13885"/>
                </a:lnTo>
                <a:lnTo>
                  <a:pt x="13914" y="13553"/>
                </a:lnTo>
                <a:lnTo>
                  <a:pt x="13551" y="13221"/>
                </a:lnTo>
                <a:lnTo>
                  <a:pt x="13551" y="13221"/>
                </a:lnTo>
                <a:lnTo>
                  <a:pt x="13109" y="12912"/>
                </a:lnTo>
                <a:lnTo>
                  <a:pt x="12539" y="12722"/>
                </a:lnTo>
                <a:lnTo>
                  <a:pt x="11812" y="12651"/>
                </a:lnTo>
                <a:lnTo>
                  <a:pt x="10955" y="12579"/>
                </a:lnTo>
                <a:lnTo>
                  <a:pt x="7295" y="12579"/>
                </a:lnTo>
                <a:lnTo>
                  <a:pt x="7295" y="16995"/>
                </a:lnTo>
              </a:path>
            </a:pathLst>
          </a:custGeom>
          <a:solidFill>
            <a:schemeClr val="hlink"/>
          </a:solidFill>
          <a:ln w="9525" cmpd="sng" cap="flat">
            <a:noFill/>
            <a:prstDash val="solid"/>
            <a:miter/>
          </a:ln>
        </p:spPr>
      </p:sp>
      <p:sp>
        <p:nvSpPr>
          <p:cNvPr id="42" name="曲线"/>
          <p:cNvSpPr>
            <a:spLocks/>
          </p:cNvSpPr>
          <p:nvPr/>
        </p:nvSpPr>
        <p:spPr>
          <a:xfrm rot="0">
            <a:off x="12030071" y="140632"/>
            <a:ext cx="724854" cy="50464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4025" y="17608"/>
                </a:moveTo>
                <a:lnTo>
                  <a:pt x="7113" y="17608"/>
                </a:lnTo>
                <a:lnTo>
                  <a:pt x="5893" y="21600"/>
                </a:lnTo>
                <a:lnTo>
                  <a:pt x="0" y="21023"/>
                </a:lnTo>
                <a:lnTo>
                  <a:pt x="7343" y="0"/>
                </a:lnTo>
                <a:lnTo>
                  <a:pt x="13974" y="0"/>
                </a:lnTo>
                <a:lnTo>
                  <a:pt x="21600" y="21105"/>
                </a:lnTo>
                <a:lnTo>
                  <a:pt x="15043" y="21215"/>
                </a:lnTo>
                <a:lnTo>
                  <a:pt x="14025" y="17608"/>
                </a:lnTo>
              </a:path>
              <a:path w="21600" h="21600">
                <a:moveTo>
                  <a:pt x="12756" y="13068"/>
                </a:moveTo>
                <a:lnTo>
                  <a:pt x="10622" y="5467"/>
                </a:lnTo>
                <a:lnTo>
                  <a:pt x="8385" y="13068"/>
                </a:lnTo>
                <a:lnTo>
                  <a:pt x="12756" y="13068"/>
                </a:lnTo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43" name="曲线"/>
          <p:cNvSpPr>
            <a:spLocks/>
          </p:cNvSpPr>
          <p:nvPr/>
        </p:nvSpPr>
        <p:spPr>
          <a:xfrm rot="20361114">
            <a:off x="3701063" y="6622970"/>
            <a:ext cx="749369" cy="596116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5626" y="12666"/>
                </a:moveTo>
                <a:lnTo>
                  <a:pt x="21600" y="14365"/>
                </a:lnTo>
                <a:lnTo>
                  <a:pt x="21600" y="14365"/>
                </a:lnTo>
                <a:lnTo>
                  <a:pt x="21340" y="15530"/>
                </a:lnTo>
                <a:lnTo>
                  <a:pt x="20879" y="16551"/>
                </a:lnTo>
                <a:lnTo>
                  <a:pt x="20312" y="17497"/>
                </a:lnTo>
                <a:lnTo>
                  <a:pt x="19719" y="18395"/>
                </a:lnTo>
                <a:lnTo>
                  <a:pt x="19719" y="18395"/>
                </a:lnTo>
                <a:lnTo>
                  <a:pt x="18999" y="19147"/>
                </a:lnTo>
                <a:lnTo>
                  <a:pt x="18276" y="19778"/>
                </a:lnTo>
                <a:lnTo>
                  <a:pt x="17428" y="20289"/>
                </a:lnTo>
                <a:lnTo>
                  <a:pt x="16502" y="20774"/>
                </a:lnTo>
                <a:lnTo>
                  <a:pt x="16502" y="20774"/>
                </a:lnTo>
                <a:lnTo>
                  <a:pt x="15445" y="21114"/>
                </a:lnTo>
                <a:lnTo>
                  <a:pt x="14313" y="21381"/>
                </a:lnTo>
                <a:lnTo>
                  <a:pt x="13000" y="21527"/>
                </a:lnTo>
                <a:lnTo>
                  <a:pt x="11531" y="21600"/>
                </a:lnTo>
                <a:lnTo>
                  <a:pt x="11531" y="21600"/>
                </a:lnTo>
                <a:lnTo>
                  <a:pt x="9806" y="21527"/>
                </a:lnTo>
                <a:lnTo>
                  <a:pt x="8237" y="21307"/>
                </a:lnTo>
                <a:lnTo>
                  <a:pt x="6848" y="21066"/>
                </a:lnTo>
                <a:lnTo>
                  <a:pt x="6203" y="20846"/>
                </a:lnTo>
                <a:lnTo>
                  <a:pt x="5611" y="20579"/>
                </a:lnTo>
                <a:lnTo>
                  <a:pt x="5611" y="20579"/>
                </a:lnTo>
                <a:lnTo>
                  <a:pt x="5070" y="20289"/>
                </a:lnTo>
                <a:lnTo>
                  <a:pt x="4529" y="20022"/>
                </a:lnTo>
                <a:lnTo>
                  <a:pt x="3937" y="19609"/>
                </a:lnTo>
                <a:lnTo>
                  <a:pt x="3447" y="19196"/>
                </a:lnTo>
                <a:lnTo>
                  <a:pt x="3011" y="18807"/>
                </a:lnTo>
                <a:lnTo>
                  <a:pt x="2521" y="18249"/>
                </a:lnTo>
                <a:lnTo>
                  <a:pt x="2084" y="17714"/>
                </a:lnTo>
                <a:lnTo>
                  <a:pt x="1620" y="17084"/>
                </a:lnTo>
                <a:lnTo>
                  <a:pt x="1620" y="17084"/>
                </a:lnTo>
                <a:lnTo>
                  <a:pt x="1261" y="16479"/>
                </a:lnTo>
                <a:lnTo>
                  <a:pt x="900" y="15798"/>
                </a:lnTo>
                <a:lnTo>
                  <a:pt x="617" y="15070"/>
                </a:lnTo>
                <a:lnTo>
                  <a:pt x="436" y="14293"/>
                </a:lnTo>
                <a:lnTo>
                  <a:pt x="203" y="13469"/>
                </a:lnTo>
                <a:lnTo>
                  <a:pt x="76" y="12594"/>
                </a:lnTo>
                <a:lnTo>
                  <a:pt x="0" y="11722"/>
                </a:lnTo>
                <a:lnTo>
                  <a:pt x="0" y="10775"/>
                </a:lnTo>
                <a:lnTo>
                  <a:pt x="0" y="10775"/>
                </a:lnTo>
                <a:lnTo>
                  <a:pt x="76" y="9439"/>
                </a:lnTo>
                <a:lnTo>
                  <a:pt x="203" y="8299"/>
                </a:lnTo>
                <a:lnTo>
                  <a:pt x="436" y="7207"/>
                </a:lnTo>
                <a:lnTo>
                  <a:pt x="719" y="6188"/>
                </a:lnTo>
                <a:lnTo>
                  <a:pt x="1158" y="5217"/>
                </a:lnTo>
                <a:lnTo>
                  <a:pt x="1620" y="4344"/>
                </a:lnTo>
                <a:lnTo>
                  <a:pt x="2239" y="3519"/>
                </a:lnTo>
                <a:lnTo>
                  <a:pt x="2959" y="2789"/>
                </a:lnTo>
                <a:lnTo>
                  <a:pt x="2959" y="2789"/>
                </a:lnTo>
                <a:lnTo>
                  <a:pt x="3679" y="2158"/>
                </a:lnTo>
                <a:lnTo>
                  <a:pt x="4529" y="1528"/>
                </a:lnTo>
                <a:lnTo>
                  <a:pt x="5481" y="1092"/>
                </a:lnTo>
                <a:lnTo>
                  <a:pt x="6486" y="750"/>
                </a:lnTo>
                <a:lnTo>
                  <a:pt x="7568" y="412"/>
                </a:lnTo>
                <a:lnTo>
                  <a:pt x="8752" y="169"/>
                </a:lnTo>
                <a:lnTo>
                  <a:pt x="9989" y="71"/>
                </a:lnTo>
                <a:lnTo>
                  <a:pt x="11249" y="0"/>
                </a:lnTo>
                <a:lnTo>
                  <a:pt x="11249" y="0"/>
                </a:lnTo>
                <a:lnTo>
                  <a:pt x="12278" y="71"/>
                </a:lnTo>
                <a:lnTo>
                  <a:pt x="13230" y="97"/>
                </a:lnTo>
                <a:lnTo>
                  <a:pt x="14159" y="241"/>
                </a:lnTo>
                <a:lnTo>
                  <a:pt x="15007" y="412"/>
                </a:lnTo>
                <a:lnTo>
                  <a:pt x="15807" y="679"/>
                </a:lnTo>
                <a:lnTo>
                  <a:pt x="16527" y="922"/>
                </a:lnTo>
                <a:lnTo>
                  <a:pt x="17222" y="1188"/>
                </a:lnTo>
                <a:lnTo>
                  <a:pt x="17864" y="1626"/>
                </a:lnTo>
                <a:lnTo>
                  <a:pt x="17864" y="1626"/>
                </a:lnTo>
                <a:lnTo>
                  <a:pt x="18431" y="2037"/>
                </a:lnTo>
                <a:lnTo>
                  <a:pt x="18999" y="2498"/>
                </a:lnTo>
                <a:lnTo>
                  <a:pt x="19514" y="3056"/>
                </a:lnTo>
                <a:lnTo>
                  <a:pt x="19951" y="3591"/>
                </a:lnTo>
                <a:lnTo>
                  <a:pt x="20364" y="4269"/>
                </a:lnTo>
                <a:lnTo>
                  <a:pt x="20724" y="4949"/>
                </a:lnTo>
                <a:lnTo>
                  <a:pt x="21084" y="5726"/>
                </a:lnTo>
                <a:lnTo>
                  <a:pt x="21419" y="6528"/>
                </a:lnTo>
                <a:lnTo>
                  <a:pt x="15367" y="7766"/>
                </a:lnTo>
                <a:lnTo>
                  <a:pt x="15367" y="7766"/>
                </a:lnTo>
                <a:lnTo>
                  <a:pt x="15007" y="6914"/>
                </a:lnTo>
                <a:lnTo>
                  <a:pt x="14647" y="6406"/>
                </a:lnTo>
                <a:lnTo>
                  <a:pt x="14647" y="6406"/>
                </a:lnTo>
                <a:lnTo>
                  <a:pt x="14364" y="6065"/>
                </a:lnTo>
                <a:lnTo>
                  <a:pt x="14004" y="5726"/>
                </a:lnTo>
                <a:lnTo>
                  <a:pt x="13643" y="5459"/>
                </a:lnTo>
                <a:lnTo>
                  <a:pt x="13284" y="5217"/>
                </a:lnTo>
                <a:lnTo>
                  <a:pt x="13284" y="5217"/>
                </a:lnTo>
                <a:lnTo>
                  <a:pt x="12870" y="5046"/>
                </a:lnTo>
                <a:lnTo>
                  <a:pt x="12433" y="4949"/>
                </a:lnTo>
                <a:lnTo>
                  <a:pt x="11894" y="4877"/>
                </a:lnTo>
                <a:lnTo>
                  <a:pt x="11429" y="4804"/>
                </a:lnTo>
                <a:lnTo>
                  <a:pt x="11429" y="4804"/>
                </a:lnTo>
                <a:lnTo>
                  <a:pt x="10811" y="4877"/>
                </a:lnTo>
                <a:lnTo>
                  <a:pt x="10347" y="4949"/>
                </a:lnTo>
                <a:lnTo>
                  <a:pt x="9806" y="5118"/>
                </a:lnTo>
                <a:lnTo>
                  <a:pt x="9318" y="5289"/>
                </a:lnTo>
                <a:lnTo>
                  <a:pt x="8855" y="5483"/>
                </a:lnTo>
                <a:lnTo>
                  <a:pt x="8520" y="5822"/>
                </a:lnTo>
                <a:lnTo>
                  <a:pt x="8160" y="6188"/>
                </a:lnTo>
                <a:lnTo>
                  <a:pt x="7800" y="6575"/>
                </a:lnTo>
                <a:lnTo>
                  <a:pt x="7800" y="6575"/>
                </a:lnTo>
                <a:lnTo>
                  <a:pt x="7568" y="6914"/>
                </a:lnTo>
                <a:lnTo>
                  <a:pt x="7438" y="7353"/>
                </a:lnTo>
                <a:lnTo>
                  <a:pt x="7156" y="8299"/>
                </a:lnTo>
                <a:lnTo>
                  <a:pt x="6950" y="9416"/>
                </a:lnTo>
                <a:lnTo>
                  <a:pt x="6848" y="10701"/>
                </a:lnTo>
                <a:lnTo>
                  <a:pt x="6848" y="10701"/>
                </a:lnTo>
                <a:lnTo>
                  <a:pt x="6950" y="12326"/>
                </a:lnTo>
                <a:lnTo>
                  <a:pt x="7078" y="13007"/>
                </a:lnTo>
                <a:lnTo>
                  <a:pt x="7156" y="13615"/>
                </a:lnTo>
                <a:lnTo>
                  <a:pt x="7310" y="14147"/>
                </a:lnTo>
                <a:lnTo>
                  <a:pt x="7517" y="14632"/>
                </a:lnTo>
                <a:lnTo>
                  <a:pt x="7722" y="15119"/>
                </a:lnTo>
                <a:lnTo>
                  <a:pt x="8030" y="15458"/>
                </a:lnTo>
                <a:lnTo>
                  <a:pt x="8030" y="15458"/>
                </a:lnTo>
                <a:lnTo>
                  <a:pt x="8288" y="15750"/>
                </a:lnTo>
                <a:lnTo>
                  <a:pt x="8598" y="15993"/>
                </a:lnTo>
                <a:lnTo>
                  <a:pt x="8958" y="16211"/>
                </a:lnTo>
                <a:lnTo>
                  <a:pt x="9369" y="16405"/>
                </a:lnTo>
                <a:lnTo>
                  <a:pt x="9731" y="16551"/>
                </a:lnTo>
                <a:lnTo>
                  <a:pt x="10168" y="16696"/>
                </a:lnTo>
                <a:lnTo>
                  <a:pt x="10709" y="16696"/>
                </a:lnTo>
                <a:lnTo>
                  <a:pt x="11171" y="16745"/>
                </a:lnTo>
                <a:lnTo>
                  <a:pt x="11171" y="16745"/>
                </a:lnTo>
                <a:lnTo>
                  <a:pt x="12074" y="16696"/>
                </a:lnTo>
                <a:lnTo>
                  <a:pt x="12947" y="16479"/>
                </a:lnTo>
                <a:lnTo>
                  <a:pt x="13230" y="16356"/>
                </a:lnTo>
                <a:lnTo>
                  <a:pt x="13593" y="16139"/>
                </a:lnTo>
                <a:lnTo>
                  <a:pt x="13876" y="15918"/>
                </a:lnTo>
                <a:lnTo>
                  <a:pt x="14159" y="15750"/>
                </a:lnTo>
                <a:lnTo>
                  <a:pt x="14159" y="15750"/>
                </a:lnTo>
                <a:lnTo>
                  <a:pt x="14595" y="15119"/>
                </a:lnTo>
                <a:lnTo>
                  <a:pt x="15007" y="14463"/>
                </a:lnTo>
                <a:lnTo>
                  <a:pt x="15343" y="13615"/>
                </a:lnTo>
                <a:lnTo>
                  <a:pt x="15626" y="12666"/>
                </a:lnTo>
                <a:lnTo>
                  <a:pt x="15626" y="12666"/>
                </a:lnTo>
                <a:lnTo>
                  <a:pt x="15626" y="12666"/>
                </a:lnTo>
                <a:close/>
              </a:path>
            </a:pathLst>
          </a:custGeom>
          <a:solidFill>
            <a:schemeClr val="folHlink"/>
          </a:solidFill>
          <a:ln w="9525" cmpd="sng" cap="flat">
            <a:noFill/>
            <a:prstDash val="solid"/>
            <a:miter/>
          </a:ln>
        </p:spPr>
      </p:sp>
      <p:sp>
        <p:nvSpPr>
          <p:cNvPr id="44" name="文本框"/>
          <p:cNvSpPr>
            <a:spLocks noGrp="1"/>
          </p:cNvSpPr>
          <p:nvPr>
            <p:ph type="title"/>
          </p:nvPr>
        </p:nvSpPr>
        <p:spPr>
          <a:xfrm rot="0">
            <a:off x="642926" y="422954"/>
            <a:ext cx="11577761" cy="83269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5" name="文本框"/>
          <p:cNvSpPr>
            <a:spLocks noGrp="1"/>
          </p:cNvSpPr>
          <p:nvPr>
            <p:ph type="body"/>
          </p:nvPr>
        </p:nvSpPr>
        <p:spPr>
          <a:xfrm rot="0">
            <a:off x="642926" y="1689491"/>
            <a:ext cx="11577761" cy="4776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467868">
              <a:buFont typeface="Wingdings" pitchFamily="2" charset="2"/>
              <a:buChar char=""/>
            </a:pPr>
            <a:r>
              <a:rPr lang="zh-CN" altLang="en-US"/>
              <a:t>单击此处编辑母版样式</a:t>
            </a:r>
            <a:endParaRPr lang="en-US" altLang="zh-CN"/>
          </a:p>
          <a:p>
            <a:pPr lvl="1" marL="467868" indent="413893"/>
            <a:r>
              <a:rPr lang="zh-CN" altLang="en-US"/>
              <a:t>第二级</a:t>
            </a:r>
            <a:endParaRPr lang="en-US" altLang="zh-CN"/>
          </a:p>
          <a:p>
            <a:pPr lvl="2" marL="864235" indent="377825">
              <a:buFont typeface="Wingdings" pitchFamily="2" charset="2"/>
              <a:buChar char=""/>
            </a:pPr>
            <a:r>
              <a:rPr lang="zh-CN" altLang="en-US"/>
              <a:t>第三级</a:t>
            </a:r>
            <a:endParaRPr lang="en-US" altLang="zh-CN"/>
          </a:p>
          <a:p>
            <a:pPr lvl="3" marL="1368425" indent="377825"/>
            <a:r>
              <a:rPr lang="zh-CN" altLang="en-US"/>
              <a:t>第四级</a:t>
            </a:r>
            <a:endParaRPr lang="en-US" altLang="zh-CN"/>
          </a:p>
          <a:p>
            <a:pPr lvl="4" marL="1800225" indent="360045">
              <a:buFont typeface="Wingdings" pitchFamily="2" charset="2"/>
              <a:buChar char=""/>
            </a:pPr>
            <a:r>
              <a:rPr lang="zh-CN" altLang="en-US"/>
              <a:t>第五级</a:t>
            </a:r>
            <a:endParaRPr lang="en-US" altLang="zh-CN"/>
          </a:p>
          <a:p>
            <a:pPr lvl="5" marL="2232025" indent="360045"/>
            <a:r>
              <a:rPr lang="zh-CN" altLang="en-US"/>
              <a:t>第六级</a:t>
            </a:r>
            <a:endParaRPr lang="en-US" altLang="zh-CN"/>
          </a:p>
          <a:p>
            <a:pPr lvl="6" marL="2664460" indent="360045">
              <a:buFont typeface="Wingdings" pitchFamily="2" charset="2"/>
              <a:buChar char=""/>
            </a:pPr>
            <a:r>
              <a:rPr lang="zh-CN" altLang="en-US"/>
              <a:t>第七级</a:t>
            </a:r>
            <a:endParaRPr lang="en-US" altLang="zh-CN"/>
          </a:p>
          <a:p>
            <a:pPr lvl="7" marL="3060700" indent="360045"/>
            <a:r>
              <a:rPr lang="zh-CN" altLang="en-US"/>
              <a:t>第八级</a:t>
            </a:r>
            <a:endParaRPr lang="zh-CN" altLang="en-US"/>
          </a:p>
        </p:txBody>
      </p:sp>
      <p:sp>
        <p:nvSpPr>
          <p:cNvPr id="46" name="文本框"/>
          <p:cNvSpPr>
            <a:spLocks noGrp="1"/>
          </p:cNvSpPr>
          <p:nvPr>
            <p:ph type="dt"/>
          </p:nvPr>
        </p:nvSpPr>
        <p:spPr>
          <a:xfrm rot="0">
            <a:off x="652171" y="6587116"/>
            <a:ext cx="3045175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endParaRPr lang="zh-CN" altLang="en-US" sz="1400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47" name="文本框"/>
          <p:cNvSpPr>
            <a:spLocks noGrp="1"/>
          </p:cNvSpPr>
          <p:nvPr>
            <p:ph type="sldNum"/>
          </p:nvPr>
        </p:nvSpPr>
        <p:spPr>
          <a:xfrm rot="0">
            <a:off x="9351207" y="6587116"/>
            <a:ext cx="284426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pPr algn="r"/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0" charset="0"/>
              </a:rPr>
              <a:t>&lt;#&gt;</a:t>
            </a:fld>
            <a:endParaRPr lang="zh-CN" altLang="en-US" sz="1400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48" name="文本框"/>
          <p:cNvSpPr>
            <a:spLocks noGrp="1"/>
          </p:cNvSpPr>
          <p:nvPr>
            <p:ph type="ftr"/>
          </p:nvPr>
        </p:nvSpPr>
        <p:spPr>
          <a:xfrm rot="0">
            <a:off x="4457358" y="6587116"/>
            <a:ext cx="4133840" cy="5011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pPr algn="ctr"/>
            <a:endParaRPr lang="zh-CN" altLang="en-US" sz="1400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52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sldNum="0" hdr="0" ftr="0" dt="0"/>
  <p:txStyles>
    <p:titleStyle>
      <a:lvl1pPr algn="ctr" defTabSz="914400" fontAlgn="base" hangingPunct="0">
        <a:buNone/>
        <a:defRPr sz="4400">
          <a:solidFill>
            <a:schemeClr val="tx2"/>
          </a:solidFill>
          <a:latin typeface="Times New Roman" pitchFamily="0" charset="0"/>
          <a:ea typeface="宋体" pitchFamily="2" charset="-122"/>
          <a:cs typeface="Times New Roman" pitchFamily="0" charset="0"/>
        </a:defRPr>
      </a:lvl1pPr>
    </p:titleStyle>
    <p:bodyStyle>
      <a:lvl1pPr marL="0" indent="467868" defTabSz="914400" fontAlgn="base" hangingPunct="0">
        <a:spcBef>
          <a:spcPct val="20000"/>
        </a:spcBef>
        <a:buNone/>
        <a:defRPr sz="32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1pPr>
      <a:lvl2pPr marL="467868" indent="413893" defTabSz="914400" fontAlgn="base" hangingPunct="0">
        <a:spcBef>
          <a:spcPct val="20000"/>
        </a:spcBef>
        <a:buFont typeface="宋体" pitchFamily="2" charset="-122"/>
        <a:buChar char="–"/>
        <a:defRPr sz="28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2pPr>
      <a:lvl3pPr marL="864235" indent="377825" defTabSz="914400" fontAlgn="base" hangingPunct="0">
        <a:spcBef>
          <a:spcPct val="20000"/>
        </a:spcBef>
        <a:buNone/>
        <a:defRPr sz="24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3pPr>
      <a:lvl4pPr marL="1368425" indent="377825" defTabSz="914400" fontAlgn="base" hangingPunct="0">
        <a:spcBef>
          <a:spcPct val="20000"/>
        </a:spcBef>
        <a:buFont typeface="宋体" pitchFamily="2" charset="-122"/>
        <a:buChar char="–"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4pPr>
      <a:lvl5pPr marL="1800225" indent="360045" defTabSz="914400" fontAlgn="base" hangingPunct="0">
        <a:spcBef>
          <a:spcPct val="20000"/>
        </a:spcBef>
        <a:buNone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5pPr>
      <a:lvl6pPr marL="2232025" indent="360045" defTabSz="914400" fontAlgn="base" hangingPunct="0">
        <a:spcBef>
          <a:spcPct val="20000"/>
        </a:spcBef>
        <a:buFont typeface="宋体" pitchFamily="2" charset="-122"/>
        <a:buChar char="–"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6pPr>
      <a:lvl7pPr marL="2664460" indent="360045" defTabSz="914400" fontAlgn="base" hangingPunct="0">
        <a:spcBef>
          <a:spcPct val="20000"/>
        </a:spcBef>
        <a:buNone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7pPr>
      <a:lvl8pPr marL="3060700" indent="360045" defTabSz="914400" fontAlgn="base" hangingPunct="0">
        <a:spcBef>
          <a:spcPct val="20000"/>
        </a:spcBef>
        <a:buFont typeface="宋体" pitchFamily="2" charset="-122"/>
        <a:buChar char="–"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8pPr>
      <a:lvl9pPr marL="3060700" indent="360045" defTabSz="914400" fontAlgn="base" hangingPunct="0">
        <a:spcBef>
          <a:spcPct val="20000"/>
        </a:spcBef>
        <a:buFont typeface="宋体" pitchFamily="2" charset="-122"/>
        <a:buChar char="–"/>
        <a:defRPr sz="2000">
          <a:solidFill>
            <a:schemeClr val="tx1"/>
          </a:solidFill>
          <a:latin typeface="Times New Roman" pitchFamily="0" charset="0"/>
          <a:ea typeface="宋体" pitchFamily="2" charset="-122"/>
          <a:cs typeface="Times New Roman" pitchFamily="0" charset="0"/>
        </a:defRPr>
      </a:lvl9pPr>
    </p:bodyStyle>
  </p:txStyles>
</p:sldMaster>
</file>

<file path=ppt/slideMasters/slideMaster2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"/>
          <p:cNvSpPr>
            <a:spLocks noGrp="1"/>
          </p:cNvSpPr>
          <p:nvPr>
            <p:ph type="title"/>
          </p:nvPr>
        </p:nvSpPr>
        <p:spPr>
          <a:xfrm rot="0">
            <a:off x="884238" y="385762"/>
            <a:ext cx="11090275" cy="13970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  <p:sp>
        <p:nvSpPr>
          <p:cNvPr id="50" name="文本框"/>
          <p:cNvSpPr>
            <a:spLocks noGrp="1"/>
          </p:cNvSpPr>
          <p:nvPr>
            <p:ph type="body" idx="1"/>
          </p:nvPr>
        </p:nvSpPr>
        <p:spPr>
          <a:xfrm rot="0">
            <a:off x="884238" y="1925638"/>
            <a:ext cx="11090275" cy="458946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endParaRPr lang="zh-CN" altLang="en-US"/>
          </a:p>
        </p:txBody>
      </p:sp>
      <p:sp>
        <p:nvSpPr>
          <p:cNvPr id="51" name="文本框"/>
          <p:cNvSpPr>
            <a:spLocks noGrp="1"/>
          </p:cNvSpPr>
          <p:nvPr>
            <p:ph type="dt" idx="2"/>
          </p:nvPr>
        </p:nvSpPr>
        <p:spPr>
          <a:xfrm rot="0">
            <a:off x="884238" y="6704013"/>
            <a:ext cx="2892425" cy="3841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52" name="文本框"/>
          <p:cNvSpPr>
            <a:spLocks noGrp="1"/>
          </p:cNvSpPr>
          <p:nvPr>
            <p:ph type="ftr" idx="3"/>
          </p:nvPr>
        </p:nvSpPr>
        <p:spPr>
          <a:xfrm rot="0">
            <a:off x="4259263" y="6704013"/>
            <a:ext cx="4340225" cy="3841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  <p:sp>
        <p:nvSpPr>
          <p:cNvPr id="53" name="文本框"/>
          <p:cNvSpPr>
            <a:spLocks noGrp="1"/>
          </p:cNvSpPr>
          <p:nvPr>
            <p:ph type="sldNum" idx="4"/>
          </p:nvPr>
        </p:nvSpPr>
        <p:spPr>
          <a:xfrm rot="0">
            <a:off x="9082088" y="6704013"/>
            <a:ext cx="2892425" cy="3841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 upright="1">
            <a:prstTxWarp prst="textNoShape"/>
          </a:bodyPr>
          <a:lstStyle/>
          <a:p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Times New Roman" pitchFamily="0" charset="0"/>
              </a:rPr>
              <a:t>&lt;#&gt;</a:t>
            </a:fld>
            <a:endParaRPr lang="zh-CN" altLang="en-US">
              <a:latin typeface="Calibri" pitchFamily="34" charset="0"/>
              <a:ea typeface="宋体" pitchFamily="2" charset="-122"/>
              <a:cs typeface="Times New Roman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3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defTabSz="914400" fontAlgn="base" hangingPunct="0">
        <a:buNone/>
        <a:defRPr sz="1800"/>
      </a:lvl1pPr>
    </p:titleStyle>
    <p:bodyStyle>
      <a:lvl1pPr defTabSz="914400" fontAlgn="base" hangingPunct="0">
        <a:buNone/>
        <a:defRPr sz="1800"/>
      </a:lvl1pPr>
      <a:lvl2pPr defTabSz="914400" fontAlgn="base" hangingPunct="0">
        <a:buNone/>
        <a:defRPr sz="1800"/>
      </a:lvl2pPr>
      <a:lvl3pPr defTabSz="914400" fontAlgn="base" hangingPunct="0">
        <a:buNone/>
        <a:defRPr sz="1800"/>
      </a:lvl3pPr>
      <a:lvl4pPr defTabSz="914400" fontAlgn="base" hangingPunct="0">
        <a:buNone/>
        <a:defRPr sz="1800"/>
      </a:lvl4pPr>
      <a:lvl5pPr defTabSz="914400" fontAlgn="base" hangingPunct="0">
        <a:buNone/>
        <a:defRPr sz="1800"/>
      </a:lvl5pPr>
      <a:lvl6pPr defTabSz="914400" fontAlgn="base" hangingPunct="0">
        <a:buNone/>
        <a:defRPr sz="1800"/>
      </a:lvl6pPr>
      <a:lvl7pPr defTabSz="914400" fontAlgn="base" hangingPunct="0">
        <a:buNone/>
        <a:defRPr sz="1800"/>
      </a:lvl7pPr>
      <a:lvl8pPr defTabSz="914400" fontAlgn="base" hangingPunct="0">
        <a:buNone/>
        <a:defRPr sz="1800"/>
      </a:lvl8pPr>
      <a:lvl9pPr defTabSz="914400" fontAlgn="base" hangingPunct="0">
        <a:buNone/>
        <a:defRPr sz="1800"/>
      </a:lvl9pPr>
    </p:body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pimg1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chart" Target="../charts/chart1.xm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pimg6.jpeg"/><Relationship Id="rId2" Type="http://schemas.openxmlformats.org/officeDocument/2006/relationships/image" Target="../media/pimg7.jpeg"/><Relationship Id="rId3" Type="http://schemas.openxmlformats.org/officeDocument/2006/relationships/image" Target="../media/pimg8.jpeg"/><Relationship Id="rId4" Type="http://schemas.openxmlformats.org/officeDocument/2006/relationships/image" Target="../media/pimg9.jpe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pimg10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pimg11.jpeg"/><Relationship Id="rId2" Type="http://schemas.openxmlformats.org/officeDocument/2006/relationships/image" Target="../media/pimg12.jpeg"/><Relationship Id="rId3" Type="http://schemas.openxmlformats.org/officeDocument/2006/relationships/image" Target="../media/pimg13.jpeg"/><Relationship Id="rId4" Type="http://schemas.openxmlformats.org/officeDocument/2006/relationships/image" Target="../media/pimg14.jpeg"/><Relationship Id="rId5" Type="http://schemas.openxmlformats.org/officeDocument/2006/relationships/image" Target="../media/pimg15.jpeg"/><Relationship Id="rId6" Type="http://schemas.openxmlformats.org/officeDocument/2006/relationships/slideLayout" Target="../slideLayouts/slideLayout13.xml"/><Relationship Id="rId7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pimg16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pimg2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4.png"/><Relationship Id="rId2" Type="http://schemas.openxmlformats.org/officeDocument/2006/relationships/image" Target="../media/pimg17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image" Target="../media/pimg18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pimg3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pimg4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pimg5.jpeg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"/>
          <p:cNvSpPr>
            <a:spLocks/>
          </p:cNvSpPr>
          <p:nvPr/>
        </p:nvSpPr>
        <p:spPr>
          <a:xfrm rot="0">
            <a:off x="0" y="0"/>
            <a:ext cx="12858751" cy="7243761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110" name="矩形"/>
          <p:cNvSpPr>
            <a:spLocks/>
          </p:cNvSpPr>
          <p:nvPr/>
        </p:nvSpPr>
        <p:spPr>
          <a:xfrm rot="0">
            <a:off x="-249355" y="3544317"/>
            <a:ext cx="7884851" cy="99631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可</a:t>
            </a: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爱</a:t>
            </a: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宝宝</a:t>
            </a: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成</a:t>
            </a: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长记</a:t>
            </a:r>
            <a:endParaRPr lang="zh-CN" altLang="en-US" sz="6000" b="0" i="0" u="none" strike="noStrike" kern="1200" cap="all" spc="0" baseline="0">
              <a:solidFill>
                <a:schemeClr val="accent1"/>
              </a:solidFill>
              <a:latin typeface="方正稚艺简体" pitchFamily="65" charset="-122"/>
              <a:ea typeface="方正稚艺简体" pitchFamily="65" charset="-122"/>
              <a:cs typeface="Arial" pitchFamily="34" charset="0"/>
              <a:sym typeface="Calibri" pitchFamily="34" charset="0"/>
            </a:endParaRPr>
          </a:p>
        </p:txBody>
      </p:sp>
      <p:sp>
        <p:nvSpPr>
          <p:cNvPr id="111" name="矩形"/>
          <p:cNvSpPr>
            <a:spLocks/>
          </p:cNvSpPr>
          <p:nvPr/>
        </p:nvSpPr>
        <p:spPr>
          <a:xfrm rot="0">
            <a:off x="1208794" y="4299188"/>
            <a:ext cx="4968550" cy="453390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400" b="0" i="0" u="none" strike="noStrike" kern="1200" cap="none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  <a:sym typeface="Calibri" pitchFamily="34" charset="0"/>
              </a:rPr>
              <a:t>Lovely children's growth</a:t>
            </a:r>
            <a:endParaRPr lang="zh-CN" altLang="en-US" sz="2400" b="0" i="0" u="none" strike="noStrike" kern="1200" cap="none" spc="0" baseline="0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Arial" pitchFamily="34" charset="0"/>
              <a:sym typeface="Calibri" pitchFamily="34" charset="0"/>
            </a:endParaRPr>
          </a:p>
        </p:txBody>
      </p:sp>
      <p:sp>
        <p:nvSpPr>
          <p:cNvPr id="112" name="矩形"/>
          <p:cNvSpPr>
            <a:spLocks/>
          </p:cNvSpPr>
          <p:nvPr/>
        </p:nvSpPr>
        <p:spPr>
          <a:xfrm rot="0">
            <a:off x="1028775" y="4760853"/>
            <a:ext cx="5256584" cy="734376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1000" b="0" i="0" u="none" strike="noStrike" kern="1200" cap="all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  <a:sym typeface="Calibri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b="0" i="0" u="none" strike="noStrike" kern="1200" cap="all" spc="0" baseline="0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67748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/>
      <p:bldP spid="110" grpId="1"/>
      <p:bldP spid="111" grpId="0"/>
      <p:bldP spid="111" grpId="1"/>
      <p:bldP spid="112" grpId="0"/>
      <p:bldP spid="112" grpId="1"/>
    </p:bldLst>
  </p:timing>
</p:sld>
</file>

<file path=ppt/slides/slide1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曲线"/>
          <p:cNvSpPr>
            <a:spLocks/>
          </p:cNvSpPr>
          <p:nvPr/>
        </p:nvSpPr>
        <p:spPr>
          <a:xfrm rot="0">
            <a:off x="10820290" y="4976953"/>
            <a:ext cx="468894" cy="35217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597" y="14399"/>
                </a:moveTo>
                <a:cubicBezTo>
                  <a:pt x="1800" y="13865"/>
                  <a:pt x="2999" y="13066"/>
                  <a:pt x="4200" y="12533"/>
                </a:cubicBezTo>
                <a:cubicBezTo>
                  <a:pt x="4397" y="12266"/>
                  <a:pt x="4797" y="12000"/>
                  <a:pt x="4997" y="11732"/>
                </a:cubicBezTo>
                <a:cubicBezTo>
                  <a:pt x="6997" y="16532"/>
                  <a:pt x="6997" y="16532"/>
                  <a:pt x="6997" y="16532"/>
                </a:cubicBezTo>
                <a:cubicBezTo>
                  <a:pt x="8599" y="11732"/>
                  <a:pt x="8599" y="11732"/>
                  <a:pt x="8599" y="11732"/>
                </a:cubicBezTo>
                <a:cubicBezTo>
                  <a:pt x="8998" y="12000"/>
                  <a:pt x="9197" y="12266"/>
                  <a:pt x="9600" y="12533"/>
                </a:cubicBezTo>
                <a:cubicBezTo>
                  <a:pt x="11997" y="13865"/>
                  <a:pt x="11997" y="13865"/>
                  <a:pt x="11997" y="13865"/>
                </a:cubicBezTo>
                <a:cubicBezTo>
                  <a:pt x="11997" y="13600"/>
                  <a:pt x="11997" y="13600"/>
                  <a:pt x="11997" y="13600"/>
                </a:cubicBezTo>
                <a:cubicBezTo>
                  <a:pt x="12998" y="13066"/>
                  <a:pt x="13797" y="12533"/>
                  <a:pt x="14400" y="12533"/>
                </a:cubicBezTo>
                <a:cubicBezTo>
                  <a:pt x="14800" y="14133"/>
                  <a:pt x="15597" y="15200"/>
                  <a:pt x="16599" y="16266"/>
                </a:cubicBezTo>
                <a:cubicBezTo>
                  <a:pt x="17797" y="15200"/>
                  <a:pt x="18597" y="13865"/>
                  <a:pt x="19199" y="12533"/>
                </a:cubicBezTo>
                <a:cubicBezTo>
                  <a:pt x="19599" y="12533"/>
                  <a:pt x="20399" y="12797"/>
                  <a:pt x="21000" y="13066"/>
                </a:cubicBezTo>
                <a:cubicBezTo>
                  <a:pt x="21600" y="14399"/>
                  <a:pt x="21600" y="17331"/>
                  <a:pt x="21600" y="19200"/>
                </a:cubicBezTo>
                <a:cubicBezTo>
                  <a:pt x="13797" y="19200"/>
                  <a:pt x="13797" y="19200"/>
                  <a:pt x="13797" y="19200"/>
                </a:cubicBezTo>
                <a:cubicBezTo>
                  <a:pt x="13999" y="20000"/>
                  <a:pt x="13999" y="20798"/>
                  <a:pt x="13797" y="21600"/>
                </a:cubicBezTo>
                <a:cubicBezTo>
                  <a:pt x="9197" y="21600"/>
                  <a:pt x="4597" y="21600"/>
                  <a:pt x="0" y="21600"/>
                </a:cubicBezTo>
                <a:cubicBezTo>
                  <a:pt x="0" y="18133"/>
                  <a:pt x="0" y="15733"/>
                  <a:pt x="597" y="14399"/>
                </a:cubicBezTo>
              </a:path>
              <a:path w="21600" h="21600">
                <a:moveTo>
                  <a:pt x="14599" y="7200"/>
                </a:moveTo>
                <a:cubicBezTo>
                  <a:pt x="15798" y="7466"/>
                  <a:pt x="17797" y="7200"/>
                  <a:pt x="18597" y="6665"/>
                </a:cubicBezTo>
                <a:cubicBezTo>
                  <a:pt x="18597" y="7200"/>
                  <a:pt x="18597" y="8800"/>
                  <a:pt x="18400" y="9865"/>
                </a:cubicBezTo>
                <a:cubicBezTo>
                  <a:pt x="18198" y="10397"/>
                  <a:pt x="17999" y="10933"/>
                  <a:pt x="17599" y="11200"/>
                </a:cubicBezTo>
                <a:cubicBezTo>
                  <a:pt x="19799" y="11200"/>
                  <a:pt x="19799" y="11200"/>
                  <a:pt x="19799" y="11200"/>
                </a:cubicBezTo>
                <a:cubicBezTo>
                  <a:pt x="19799" y="11200"/>
                  <a:pt x="19599" y="9066"/>
                  <a:pt x="19599" y="8532"/>
                </a:cubicBezTo>
                <a:cubicBezTo>
                  <a:pt x="20399" y="800"/>
                  <a:pt x="12798" y="800"/>
                  <a:pt x="13797" y="8532"/>
                </a:cubicBezTo>
                <a:cubicBezTo>
                  <a:pt x="13797" y="9066"/>
                  <a:pt x="13598" y="11200"/>
                  <a:pt x="13598" y="11200"/>
                </a:cubicBezTo>
                <a:cubicBezTo>
                  <a:pt x="15597" y="11200"/>
                  <a:pt x="15597" y="11200"/>
                  <a:pt x="15597" y="11200"/>
                </a:cubicBezTo>
                <a:cubicBezTo>
                  <a:pt x="15398" y="10933"/>
                  <a:pt x="15199" y="10397"/>
                  <a:pt x="14999" y="9865"/>
                </a:cubicBezTo>
                <a:cubicBezTo>
                  <a:pt x="14599" y="9066"/>
                  <a:pt x="14599" y="7999"/>
                  <a:pt x="14599" y="7200"/>
                </a:cubicBezTo>
                <a:cubicBezTo>
                  <a:pt x="14599" y="7200"/>
                  <a:pt x="14599" y="7200"/>
                  <a:pt x="14599" y="7200"/>
                </a:cubicBezTo>
              </a:path>
              <a:path w="21600" h="21600">
                <a:moveTo>
                  <a:pt x="4200" y="8264"/>
                </a:moveTo>
                <a:cubicBezTo>
                  <a:pt x="4200" y="6665"/>
                  <a:pt x="4200" y="5600"/>
                  <a:pt x="4397" y="4266"/>
                </a:cubicBezTo>
                <a:cubicBezTo>
                  <a:pt x="5798" y="3200"/>
                  <a:pt x="7398" y="4799"/>
                  <a:pt x="9197" y="4266"/>
                </a:cubicBezTo>
                <a:cubicBezTo>
                  <a:pt x="9397" y="5333"/>
                  <a:pt x="9600" y="6665"/>
                  <a:pt x="9397" y="8264"/>
                </a:cubicBezTo>
                <a:cubicBezTo>
                  <a:pt x="9397" y="8264"/>
                  <a:pt x="10198" y="7466"/>
                  <a:pt x="10400" y="6665"/>
                </a:cubicBezTo>
                <a:cubicBezTo>
                  <a:pt x="10400" y="5864"/>
                  <a:pt x="10198" y="2666"/>
                  <a:pt x="9998" y="2133"/>
                </a:cubicBezTo>
                <a:cubicBezTo>
                  <a:pt x="8998" y="0"/>
                  <a:pt x="4997" y="0"/>
                  <a:pt x="3800" y="1865"/>
                </a:cubicBezTo>
                <a:cubicBezTo>
                  <a:pt x="3598" y="2397"/>
                  <a:pt x="3198" y="6665"/>
                  <a:pt x="3598" y="7466"/>
                </a:cubicBezTo>
                <a:cubicBezTo>
                  <a:pt x="3800" y="7999"/>
                  <a:pt x="4200" y="8264"/>
                  <a:pt x="4200" y="8264"/>
                </a:cubicBezTo>
                <a:close/>
              </a:path>
            </a:pathLst>
          </a:custGeom>
          <a:solidFill>
            <a:schemeClr val="tx2"/>
          </a:solidFill>
          <a:ln w="9525" cmpd="sng" cap="flat">
            <a:noFill/>
            <a:prstDash val="solid"/>
            <a:round/>
          </a:ln>
        </p:spPr>
      </p:sp>
      <p:sp>
        <p:nvSpPr>
          <p:cNvPr id="413" name="曲线"/>
          <p:cNvSpPr>
            <a:spLocks/>
          </p:cNvSpPr>
          <p:nvPr/>
        </p:nvSpPr>
        <p:spPr>
          <a:xfrm rot="0">
            <a:off x="7656754" y="4891449"/>
            <a:ext cx="416574" cy="438710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4499" y="18391"/>
                </a:moveTo>
                <a:cubicBezTo>
                  <a:pt x="2700" y="16680"/>
                  <a:pt x="1800" y="14541"/>
                  <a:pt x="1573" y="12401"/>
                </a:cubicBezTo>
                <a:cubicBezTo>
                  <a:pt x="1573" y="10265"/>
                  <a:pt x="2250" y="8124"/>
                  <a:pt x="4047" y="6199"/>
                </a:cubicBezTo>
                <a:cubicBezTo>
                  <a:pt x="5400" y="4704"/>
                  <a:pt x="7425" y="3848"/>
                  <a:pt x="9450" y="3633"/>
                </a:cubicBezTo>
                <a:cubicBezTo>
                  <a:pt x="9225" y="1923"/>
                  <a:pt x="9225" y="1923"/>
                  <a:pt x="9225" y="1923"/>
                </a:cubicBezTo>
                <a:cubicBezTo>
                  <a:pt x="8099" y="2137"/>
                  <a:pt x="8099" y="2137"/>
                  <a:pt x="8099" y="2137"/>
                </a:cubicBezTo>
                <a:cubicBezTo>
                  <a:pt x="7875" y="1068"/>
                  <a:pt x="7875" y="1068"/>
                  <a:pt x="7875" y="1068"/>
                </a:cubicBezTo>
                <a:cubicBezTo>
                  <a:pt x="10800" y="640"/>
                  <a:pt x="10800" y="640"/>
                  <a:pt x="10800" y="640"/>
                </a:cubicBezTo>
                <a:cubicBezTo>
                  <a:pt x="11025" y="1709"/>
                  <a:pt x="11025" y="1709"/>
                  <a:pt x="11025" y="1709"/>
                </a:cubicBezTo>
                <a:cubicBezTo>
                  <a:pt x="9900" y="1923"/>
                  <a:pt x="9900" y="1923"/>
                  <a:pt x="9900" y="1923"/>
                </a:cubicBezTo>
                <a:cubicBezTo>
                  <a:pt x="10350" y="3420"/>
                  <a:pt x="10350" y="3420"/>
                  <a:pt x="10350" y="3420"/>
                </a:cubicBezTo>
                <a:cubicBezTo>
                  <a:pt x="12600" y="3420"/>
                  <a:pt x="14847" y="4061"/>
                  <a:pt x="16650" y="5773"/>
                </a:cubicBezTo>
                <a:cubicBezTo>
                  <a:pt x="18448" y="7270"/>
                  <a:pt x="19573" y="9408"/>
                  <a:pt x="19573" y="11548"/>
                </a:cubicBezTo>
                <a:cubicBezTo>
                  <a:pt x="19800" y="13899"/>
                  <a:pt x="18899" y="16037"/>
                  <a:pt x="17324" y="17750"/>
                </a:cubicBezTo>
                <a:cubicBezTo>
                  <a:pt x="17100" y="17963"/>
                  <a:pt x="17100" y="17963"/>
                  <a:pt x="16874" y="18178"/>
                </a:cubicBezTo>
                <a:cubicBezTo>
                  <a:pt x="17775" y="21600"/>
                  <a:pt x="17775" y="21600"/>
                  <a:pt x="17775" y="21600"/>
                </a:cubicBezTo>
                <a:cubicBezTo>
                  <a:pt x="16650" y="21600"/>
                  <a:pt x="16650" y="21600"/>
                  <a:pt x="16650" y="21600"/>
                </a:cubicBezTo>
                <a:cubicBezTo>
                  <a:pt x="14175" y="19889"/>
                  <a:pt x="14175" y="19889"/>
                  <a:pt x="14175" y="19889"/>
                </a:cubicBezTo>
                <a:cubicBezTo>
                  <a:pt x="13274" y="20316"/>
                  <a:pt x="12149" y="20529"/>
                  <a:pt x="11025" y="20529"/>
                </a:cubicBezTo>
                <a:cubicBezTo>
                  <a:pt x="9900" y="20529"/>
                  <a:pt x="8549" y="20316"/>
                  <a:pt x="7200" y="19889"/>
                </a:cubicBezTo>
                <a:cubicBezTo>
                  <a:pt x="4949" y="21600"/>
                  <a:pt x="4949" y="21600"/>
                  <a:pt x="4949" y="21600"/>
                </a:cubicBezTo>
                <a:cubicBezTo>
                  <a:pt x="3825" y="21600"/>
                  <a:pt x="3825" y="21600"/>
                  <a:pt x="3825" y="21600"/>
                </a:cubicBezTo>
                <a:cubicBezTo>
                  <a:pt x="4725" y="18391"/>
                  <a:pt x="4725" y="18391"/>
                  <a:pt x="4725" y="18391"/>
                </a:cubicBezTo>
                <a:cubicBezTo>
                  <a:pt x="4499" y="18391"/>
                  <a:pt x="4499" y="18391"/>
                  <a:pt x="4499" y="18391"/>
                </a:cubicBezTo>
              </a:path>
              <a:path w="21600" h="21600">
                <a:moveTo>
                  <a:pt x="18448" y="1282"/>
                </a:moveTo>
                <a:cubicBezTo>
                  <a:pt x="16650" y="640"/>
                  <a:pt x="14847" y="1068"/>
                  <a:pt x="13500" y="2352"/>
                </a:cubicBezTo>
                <a:cubicBezTo>
                  <a:pt x="20700" y="6627"/>
                  <a:pt x="20700" y="6627"/>
                  <a:pt x="20700" y="6627"/>
                </a:cubicBezTo>
                <a:cubicBezTo>
                  <a:pt x="21600" y="5131"/>
                  <a:pt x="21150" y="3206"/>
                  <a:pt x="19800" y="1923"/>
                </a:cubicBezTo>
                <a:cubicBezTo>
                  <a:pt x="20700" y="640"/>
                  <a:pt x="20700" y="640"/>
                  <a:pt x="20700" y="640"/>
                </a:cubicBezTo>
                <a:cubicBezTo>
                  <a:pt x="19349" y="0"/>
                  <a:pt x="19349" y="0"/>
                  <a:pt x="19349" y="0"/>
                </a:cubicBezTo>
                <a:cubicBezTo>
                  <a:pt x="18448" y="1282"/>
                  <a:pt x="18448" y="1282"/>
                  <a:pt x="18448" y="1282"/>
                </a:cubicBezTo>
              </a:path>
              <a:path w="21600" h="21600">
                <a:moveTo>
                  <a:pt x="3150" y="1282"/>
                </a:moveTo>
                <a:cubicBezTo>
                  <a:pt x="2250" y="0"/>
                  <a:pt x="2250" y="0"/>
                  <a:pt x="2250" y="0"/>
                </a:cubicBezTo>
                <a:cubicBezTo>
                  <a:pt x="899" y="640"/>
                  <a:pt x="899" y="640"/>
                  <a:pt x="899" y="640"/>
                </a:cubicBezTo>
                <a:cubicBezTo>
                  <a:pt x="1800" y="1923"/>
                  <a:pt x="1800" y="1923"/>
                  <a:pt x="1800" y="1923"/>
                </a:cubicBezTo>
                <a:cubicBezTo>
                  <a:pt x="447" y="3206"/>
                  <a:pt x="0" y="5131"/>
                  <a:pt x="899" y="6627"/>
                </a:cubicBezTo>
                <a:cubicBezTo>
                  <a:pt x="8099" y="2352"/>
                  <a:pt x="8099" y="2352"/>
                  <a:pt x="8099" y="2352"/>
                </a:cubicBezTo>
                <a:cubicBezTo>
                  <a:pt x="6750" y="1068"/>
                  <a:pt x="4725" y="640"/>
                  <a:pt x="3150" y="1282"/>
                </a:cubicBezTo>
              </a:path>
              <a:path w="21600" h="21600">
                <a:moveTo>
                  <a:pt x="9674" y="11548"/>
                </a:moveTo>
                <a:cubicBezTo>
                  <a:pt x="9450" y="11762"/>
                  <a:pt x="9450" y="11762"/>
                  <a:pt x="9450" y="11976"/>
                </a:cubicBezTo>
                <a:cubicBezTo>
                  <a:pt x="7875" y="12190"/>
                  <a:pt x="6300" y="12401"/>
                  <a:pt x="4949" y="13044"/>
                </a:cubicBezTo>
                <a:cubicBezTo>
                  <a:pt x="4949" y="13257"/>
                  <a:pt x="4949" y="13472"/>
                  <a:pt x="4949" y="13686"/>
                </a:cubicBezTo>
                <a:cubicBezTo>
                  <a:pt x="6524" y="13472"/>
                  <a:pt x="8325" y="13257"/>
                  <a:pt x="9674" y="12617"/>
                </a:cubicBezTo>
                <a:cubicBezTo>
                  <a:pt x="9900" y="12829"/>
                  <a:pt x="10124" y="13044"/>
                  <a:pt x="10350" y="13044"/>
                </a:cubicBezTo>
                <a:cubicBezTo>
                  <a:pt x="11025" y="13257"/>
                  <a:pt x="11925" y="13044"/>
                  <a:pt x="12149" y="12401"/>
                </a:cubicBezTo>
                <a:cubicBezTo>
                  <a:pt x="12373" y="11762"/>
                  <a:pt x="11925" y="10905"/>
                  <a:pt x="11247" y="10691"/>
                </a:cubicBezTo>
                <a:cubicBezTo>
                  <a:pt x="11247" y="10691"/>
                  <a:pt x="11025" y="10691"/>
                  <a:pt x="11025" y="10691"/>
                </a:cubicBezTo>
                <a:cubicBezTo>
                  <a:pt x="10574" y="9836"/>
                  <a:pt x="9900" y="8768"/>
                  <a:pt x="9225" y="7910"/>
                </a:cubicBezTo>
                <a:cubicBezTo>
                  <a:pt x="9000" y="8124"/>
                  <a:pt x="8773" y="8340"/>
                  <a:pt x="8549" y="8340"/>
                </a:cubicBezTo>
                <a:cubicBezTo>
                  <a:pt x="8773" y="9408"/>
                  <a:pt x="9225" y="10265"/>
                  <a:pt x="9900" y="11119"/>
                </a:cubicBezTo>
                <a:cubicBezTo>
                  <a:pt x="9674" y="11119"/>
                  <a:pt x="9674" y="11334"/>
                  <a:pt x="9674" y="11548"/>
                </a:cubicBezTo>
              </a:path>
              <a:path w="21600" h="21600">
                <a:moveTo>
                  <a:pt x="4047" y="12401"/>
                </a:moveTo>
                <a:cubicBezTo>
                  <a:pt x="4275" y="13899"/>
                  <a:pt x="4949" y="15397"/>
                  <a:pt x="6300" y="16680"/>
                </a:cubicBezTo>
                <a:cubicBezTo>
                  <a:pt x="7647" y="17750"/>
                  <a:pt x="9225" y="18391"/>
                  <a:pt x="11025" y="18178"/>
                </a:cubicBezTo>
                <a:cubicBezTo>
                  <a:pt x="12600" y="18178"/>
                  <a:pt x="14175" y="17535"/>
                  <a:pt x="15525" y="16252"/>
                </a:cubicBezTo>
                <a:cubicBezTo>
                  <a:pt x="16650" y="14969"/>
                  <a:pt x="17324" y="13257"/>
                  <a:pt x="17100" y="11762"/>
                </a:cubicBezTo>
                <a:cubicBezTo>
                  <a:pt x="17100" y="10051"/>
                  <a:pt x="16425" y="8552"/>
                  <a:pt x="15075" y="7484"/>
                </a:cubicBezTo>
                <a:cubicBezTo>
                  <a:pt x="13724" y="6199"/>
                  <a:pt x="11925" y="5773"/>
                  <a:pt x="10350" y="5773"/>
                </a:cubicBezTo>
                <a:cubicBezTo>
                  <a:pt x="8549" y="5987"/>
                  <a:pt x="6974" y="6627"/>
                  <a:pt x="5850" y="7910"/>
                </a:cubicBezTo>
                <a:cubicBezTo>
                  <a:pt x="4499" y="9195"/>
                  <a:pt x="4047" y="10691"/>
                  <a:pt x="4047" y="12401"/>
                </a:cubicBezTo>
                <a:close/>
              </a:path>
            </a:pathLst>
          </a:custGeom>
          <a:solidFill>
            <a:schemeClr val="accent3"/>
          </a:solidFill>
          <a:ln w="9525" cmpd="sng" cap="flat">
            <a:noFill/>
            <a:prstDash val="solid"/>
            <a:round/>
          </a:ln>
        </p:spPr>
      </p:sp>
      <p:sp>
        <p:nvSpPr>
          <p:cNvPr id="414" name="曲线"/>
          <p:cNvSpPr>
            <a:spLocks/>
          </p:cNvSpPr>
          <p:nvPr/>
        </p:nvSpPr>
        <p:spPr>
          <a:xfrm rot="0">
            <a:off x="4513341" y="4891449"/>
            <a:ext cx="396449" cy="404498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0648" y="9057"/>
                </a:moveTo>
                <a:cubicBezTo>
                  <a:pt x="21125" y="9289"/>
                  <a:pt x="21600" y="9986"/>
                  <a:pt x="21600" y="10682"/>
                </a:cubicBezTo>
                <a:cubicBezTo>
                  <a:pt x="21600" y="19275"/>
                  <a:pt x="21600" y="19275"/>
                  <a:pt x="21600" y="19275"/>
                </a:cubicBezTo>
                <a:cubicBezTo>
                  <a:pt x="21600" y="20668"/>
                  <a:pt x="20412" y="21600"/>
                  <a:pt x="19226" y="21600"/>
                </a:cubicBezTo>
                <a:cubicBezTo>
                  <a:pt x="2373" y="21600"/>
                  <a:pt x="2373" y="21600"/>
                  <a:pt x="2373" y="21600"/>
                </a:cubicBezTo>
                <a:cubicBezTo>
                  <a:pt x="1186" y="21600"/>
                  <a:pt x="0" y="20668"/>
                  <a:pt x="0" y="19275"/>
                </a:cubicBezTo>
                <a:cubicBezTo>
                  <a:pt x="0" y="10682"/>
                  <a:pt x="0" y="10682"/>
                  <a:pt x="0" y="10682"/>
                </a:cubicBezTo>
                <a:cubicBezTo>
                  <a:pt x="0" y="10217"/>
                  <a:pt x="237" y="9521"/>
                  <a:pt x="711" y="9289"/>
                </a:cubicBezTo>
                <a:cubicBezTo>
                  <a:pt x="711" y="9289"/>
                  <a:pt x="711" y="9289"/>
                  <a:pt x="711" y="9289"/>
                </a:cubicBezTo>
                <a:cubicBezTo>
                  <a:pt x="711" y="9289"/>
                  <a:pt x="711" y="9289"/>
                  <a:pt x="711" y="9289"/>
                </a:cubicBezTo>
                <a:cubicBezTo>
                  <a:pt x="711" y="9289"/>
                  <a:pt x="711" y="9289"/>
                  <a:pt x="711" y="9057"/>
                </a:cubicBezTo>
                <a:cubicBezTo>
                  <a:pt x="9494" y="696"/>
                  <a:pt x="9494" y="696"/>
                  <a:pt x="9494" y="696"/>
                </a:cubicBezTo>
                <a:cubicBezTo>
                  <a:pt x="10205" y="0"/>
                  <a:pt x="11154" y="0"/>
                  <a:pt x="12104" y="696"/>
                </a:cubicBezTo>
                <a:cubicBezTo>
                  <a:pt x="20648" y="9057"/>
                  <a:pt x="20648" y="9057"/>
                  <a:pt x="20648" y="9057"/>
                </a:cubicBezTo>
              </a:path>
              <a:path w="21600" h="21600">
                <a:moveTo>
                  <a:pt x="3797" y="6967"/>
                </a:moveTo>
                <a:cubicBezTo>
                  <a:pt x="3797" y="12076"/>
                  <a:pt x="3797" y="12076"/>
                  <a:pt x="3797" y="12076"/>
                </a:cubicBezTo>
                <a:cubicBezTo>
                  <a:pt x="10918" y="17417"/>
                  <a:pt x="10918" y="17417"/>
                  <a:pt x="10918" y="17417"/>
                </a:cubicBezTo>
                <a:cubicBezTo>
                  <a:pt x="17327" y="12541"/>
                  <a:pt x="17327" y="12541"/>
                  <a:pt x="17327" y="12541"/>
                </a:cubicBezTo>
                <a:cubicBezTo>
                  <a:pt x="17327" y="6967"/>
                  <a:pt x="17327" y="6967"/>
                  <a:pt x="17327" y="6967"/>
                </a:cubicBezTo>
                <a:cubicBezTo>
                  <a:pt x="3797" y="6967"/>
                  <a:pt x="3797" y="6967"/>
                  <a:pt x="3797" y="6967"/>
                </a:cubicBezTo>
              </a:path>
              <a:path w="21600" h="21600">
                <a:moveTo>
                  <a:pt x="6171" y="8127"/>
                </a:moveTo>
                <a:cubicBezTo>
                  <a:pt x="6171" y="9057"/>
                  <a:pt x="6171" y="9057"/>
                  <a:pt x="6171" y="9057"/>
                </a:cubicBezTo>
                <a:cubicBezTo>
                  <a:pt x="15191" y="9057"/>
                  <a:pt x="15191" y="9057"/>
                  <a:pt x="15191" y="9057"/>
                </a:cubicBezTo>
                <a:cubicBezTo>
                  <a:pt x="15191" y="8127"/>
                  <a:pt x="15191" y="8127"/>
                  <a:pt x="15191" y="8127"/>
                </a:cubicBezTo>
                <a:cubicBezTo>
                  <a:pt x="6171" y="8127"/>
                  <a:pt x="6171" y="8127"/>
                  <a:pt x="6171" y="8127"/>
                </a:cubicBezTo>
              </a:path>
              <a:path w="21600" h="21600">
                <a:moveTo>
                  <a:pt x="6171" y="11844"/>
                </a:moveTo>
                <a:cubicBezTo>
                  <a:pt x="6171" y="12772"/>
                  <a:pt x="6171" y="12772"/>
                  <a:pt x="6171" y="12772"/>
                </a:cubicBezTo>
                <a:cubicBezTo>
                  <a:pt x="15191" y="12772"/>
                  <a:pt x="15191" y="12772"/>
                  <a:pt x="15191" y="12772"/>
                </a:cubicBezTo>
                <a:cubicBezTo>
                  <a:pt x="15191" y="11844"/>
                  <a:pt x="15191" y="11844"/>
                  <a:pt x="15191" y="11844"/>
                </a:cubicBezTo>
                <a:cubicBezTo>
                  <a:pt x="6171" y="11844"/>
                  <a:pt x="6171" y="11844"/>
                  <a:pt x="6171" y="11844"/>
                </a:cubicBezTo>
              </a:path>
              <a:path w="21600" h="21600">
                <a:moveTo>
                  <a:pt x="6171" y="9986"/>
                </a:moveTo>
                <a:cubicBezTo>
                  <a:pt x="6171" y="10914"/>
                  <a:pt x="6171" y="10914"/>
                  <a:pt x="6171" y="10914"/>
                </a:cubicBezTo>
                <a:cubicBezTo>
                  <a:pt x="15191" y="10914"/>
                  <a:pt x="15191" y="10914"/>
                  <a:pt x="15191" y="10914"/>
                </a:cubicBezTo>
                <a:cubicBezTo>
                  <a:pt x="15191" y="9986"/>
                  <a:pt x="15191" y="9986"/>
                  <a:pt x="15191" y="9986"/>
                </a:cubicBezTo>
                <a:cubicBezTo>
                  <a:pt x="6171" y="9986"/>
                  <a:pt x="6171" y="9986"/>
                  <a:pt x="6171" y="9986"/>
                </a:cubicBezTo>
              </a:path>
              <a:path w="21600" h="21600">
                <a:moveTo>
                  <a:pt x="2373" y="20206"/>
                </a:moveTo>
                <a:cubicBezTo>
                  <a:pt x="6646" y="16258"/>
                  <a:pt x="6646" y="16258"/>
                  <a:pt x="6646" y="16258"/>
                </a:cubicBezTo>
                <a:cubicBezTo>
                  <a:pt x="6883" y="16023"/>
                  <a:pt x="6883" y="15793"/>
                  <a:pt x="6646" y="15561"/>
                </a:cubicBezTo>
                <a:cubicBezTo>
                  <a:pt x="6646" y="15328"/>
                  <a:pt x="6407" y="15328"/>
                  <a:pt x="6171" y="15561"/>
                </a:cubicBezTo>
                <a:cubicBezTo>
                  <a:pt x="1897" y="19507"/>
                  <a:pt x="1897" y="19507"/>
                  <a:pt x="1897" y="19507"/>
                </a:cubicBezTo>
                <a:cubicBezTo>
                  <a:pt x="1660" y="19741"/>
                  <a:pt x="1660" y="19972"/>
                  <a:pt x="1897" y="20206"/>
                </a:cubicBezTo>
                <a:cubicBezTo>
                  <a:pt x="1897" y="20437"/>
                  <a:pt x="2373" y="20437"/>
                  <a:pt x="2373" y="20206"/>
                </a:cubicBezTo>
              </a:path>
              <a:path w="21600" h="21600">
                <a:moveTo>
                  <a:pt x="20175" y="19507"/>
                </a:moveTo>
                <a:cubicBezTo>
                  <a:pt x="15901" y="15561"/>
                  <a:pt x="15901" y="15561"/>
                  <a:pt x="15901" y="15561"/>
                </a:cubicBezTo>
                <a:cubicBezTo>
                  <a:pt x="15665" y="15328"/>
                  <a:pt x="15428" y="15328"/>
                  <a:pt x="15191" y="15561"/>
                </a:cubicBezTo>
                <a:cubicBezTo>
                  <a:pt x="14952" y="15793"/>
                  <a:pt x="14952" y="16023"/>
                  <a:pt x="15191" y="16258"/>
                </a:cubicBezTo>
                <a:cubicBezTo>
                  <a:pt x="19462" y="20206"/>
                  <a:pt x="19462" y="20206"/>
                  <a:pt x="19462" y="20206"/>
                </a:cubicBezTo>
                <a:cubicBezTo>
                  <a:pt x="19699" y="20437"/>
                  <a:pt x="19936" y="20437"/>
                  <a:pt x="20175" y="20206"/>
                </a:cubicBezTo>
                <a:cubicBezTo>
                  <a:pt x="20175" y="19972"/>
                  <a:pt x="20175" y="19741"/>
                  <a:pt x="20175" y="19507"/>
                </a:cubicBezTo>
                <a:close/>
              </a:path>
            </a:pathLst>
          </a:custGeom>
          <a:solidFill>
            <a:schemeClr val="accent1"/>
          </a:solidFill>
          <a:ln w="9525" cmpd="sng" cap="flat">
            <a:noFill/>
            <a:prstDash val="solid"/>
            <a:round/>
          </a:ln>
        </p:spPr>
      </p:sp>
      <p:sp>
        <p:nvSpPr>
          <p:cNvPr id="415" name="曲线"/>
          <p:cNvSpPr>
            <a:spLocks/>
          </p:cNvSpPr>
          <p:nvPr/>
        </p:nvSpPr>
        <p:spPr>
          <a:xfrm rot="0">
            <a:off x="9246162" y="4945787"/>
            <a:ext cx="408521" cy="35016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919" y="5066"/>
                </a:moveTo>
                <a:cubicBezTo>
                  <a:pt x="10570" y="5066"/>
                  <a:pt x="10570" y="5066"/>
                  <a:pt x="10570" y="5066"/>
                </a:cubicBezTo>
                <a:cubicBezTo>
                  <a:pt x="11489" y="4265"/>
                  <a:pt x="11489" y="4265"/>
                  <a:pt x="11489" y="4265"/>
                </a:cubicBezTo>
                <a:cubicBezTo>
                  <a:pt x="16774" y="0"/>
                  <a:pt x="16774" y="0"/>
                  <a:pt x="16774" y="0"/>
                </a:cubicBezTo>
                <a:cubicBezTo>
                  <a:pt x="16774" y="8799"/>
                  <a:pt x="16774" y="8799"/>
                  <a:pt x="16774" y="8799"/>
                </a:cubicBezTo>
                <a:cubicBezTo>
                  <a:pt x="16774" y="17598"/>
                  <a:pt x="16774" y="17598"/>
                  <a:pt x="16774" y="17598"/>
                </a:cubicBezTo>
                <a:cubicBezTo>
                  <a:pt x="11489" y="13066"/>
                  <a:pt x="11489" y="13066"/>
                  <a:pt x="11489" y="13066"/>
                </a:cubicBezTo>
                <a:cubicBezTo>
                  <a:pt x="10570" y="12533"/>
                  <a:pt x="10570" y="12533"/>
                  <a:pt x="10570" y="12533"/>
                </a:cubicBezTo>
                <a:cubicBezTo>
                  <a:pt x="7582" y="12533"/>
                  <a:pt x="7582" y="12533"/>
                  <a:pt x="7582" y="12533"/>
                </a:cubicBezTo>
                <a:cubicBezTo>
                  <a:pt x="9190" y="18664"/>
                  <a:pt x="9190" y="18664"/>
                  <a:pt x="9190" y="18664"/>
                </a:cubicBezTo>
                <a:cubicBezTo>
                  <a:pt x="10339" y="18664"/>
                  <a:pt x="10339" y="18664"/>
                  <a:pt x="10339" y="18664"/>
                </a:cubicBezTo>
                <a:cubicBezTo>
                  <a:pt x="10339" y="21600"/>
                  <a:pt x="10339" y="21600"/>
                  <a:pt x="10339" y="21600"/>
                </a:cubicBezTo>
                <a:cubicBezTo>
                  <a:pt x="9879" y="21600"/>
                  <a:pt x="9879" y="21600"/>
                  <a:pt x="9879" y="21600"/>
                </a:cubicBezTo>
                <a:cubicBezTo>
                  <a:pt x="4823" y="21600"/>
                  <a:pt x="4823" y="21600"/>
                  <a:pt x="4823" y="21600"/>
                </a:cubicBezTo>
                <a:cubicBezTo>
                  <a:pt x="2525" y="12533"/>
                  <a:pt x="2525" y="12533"/>
                  <a:pt x="2525" y="12533"/>
                </a:cubicBezTo>
                <a:cubicBezTo>
                  <a:pt x="919" y="12533"/>
                  <a:pt x="919" y="12533"/>
                  <a:pt x="919" y="12533"/>
                </a:cubicBezTo>
                <a:cubicBezTo>
                  <a:pt x="0" y="9865"/>
                  <a:pt x="0" y="7466"/>
                  <a:pt x="919" y="5066"/>
                </a:cubicBezTo>
              </a:path>
              <a:path w="21600" h="21600">
                <a:moveTo>
                  <a:pt x="19991" y="6133"/>
                </a:moveTo>
                <a:cubicBezTo>
                  <a:pt x="20909" y="6399"/>
                  <a:pt x="21600" y="7466"/>
                  <a:pt x="21600" y="8799"/>
                </a:cubicBezTo>
                <a:cubicBezTo>
                  <a:pt x="21600" y="10133"/>
                  <a:pt x="20909" y="11199"/>
                  <a:pt x="19991" y="11464"/>
                </a:cubicBezTo>
                <a:cubicBezTo>
                  <a:pt x="19991" y="17598"/>
                  <a:pt x="19991" y="17598"/>
                  <a:pt x="19991" y="17598"/>
                </a:cubicBezTo>
                <a:cubicBezTo>
                  <a:pt x="17923" y="17598"/>
                  <a:pt x="17923" y="17598"/>
                  <a:pt x="17923" y="17598"/>
                </a:cubicBezTo>
                <a:cubicBezTo>
                  <a:pt x="17923" y="0"/>
                  <a:pt x="17923" y="0"/>
                  <a:pt x="17923" y="0"/>
                </a:cubicBezTo>
                <a:cubicBezTo>
                  <a:pt x="19991" y="0"/>
                  <a:pt x="19991" y="0"/>
                  <a:pt x="19991" y="0"/>
                </a:cubicBezTo>
                <a:cubicBezTo>
                  <a:pt x="19991" y="6133"/>
                  <a:pt x="19991" y="6133"/>
                  <a:pt x="19991" y="6133"/>
                </a:cubicBezTo>
              </a:path>
              <a:path w="21600" h="21600">
                <a:moveTo>
                  <a:pt x="10570" y="13066"/>
                </a:moveTo>
                <a:cubicBezTo>
                  <a:pt x="8501" y="13066"/>
                  <a:pt x="8501" y="13066"/>
                  <a:pt x="8501" y="13066"/>
                </a:cubicBezTo>
                <a:cubicBezTo>
                  <a:pt x="9190" y="16264"/>
                  <a:pt x="9190" y="16264"/>
                  <a:pt x="9190" y="16264"/>
                </a:cubicBezTo>
                <a:cubicBezTo>
                  <a:pt x="9879" y="16264"/>
                  <a:pt x="9879" y="16264"/>
                  <a:pt x="9879" y="16264"/>
                </a:cubicBezTo>
                <a:cubicBezTo>
                  <a:pt x="9879" y="15198"/>
                  <a:pt x="9879" y="15198"/>
                  <a:pt x="9879" y="15198"/>
                </a:cubicBezTo>
                <a:lnTo>
                  <a:pt x="10570" y="13066"/>
                </a:lnTo>
                <a:close/>
              </a:path>
            </a:pathLst>
          </a:custGeom>
          <a:solidFill>
            <a:schemeClr val="accent4"/>
          </a:solidFill>
          <a:ln w="9525" cmpd="sng" cap="flat">
            <a:noFill/>
            <a:prstDash val="solid"/>
            <a:round/>
          </a:ln>
        </p:spPr>
      </p:sp>
      <p:sp>
        <p:nvSpPr>
          <p:cNvPr id="416" name="曲线"/>
          <p:cNvSpPr>
            <a:spLocks/>
          </p:cNvSpPr>
          <p:nvPr/>
        </p:nvSpPr>
        <p:spPr>
          <a:xfrm rot="0">
            <a:off x="6082626" y="4828668"/>
            <a:ext cx="401292" cy="46728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9002" y="7172"/>
                </a:moveTo>
                <a:cubicBezTo>
                  <a:pt x="20487" y="7172"/>
                  <a:pt x="21600" y="8209"/>
                  <a:pt x="21600" y="9405"/>
                </a:cubicBezTo>
                <a:cubicBezTo>
                  <a:pt x="21600" y="18650"/>
                  <a:pt x="21600" y="18650"/>
                  <a:pt x="21600" y="18650"/>
                </a:cubicBezTo>
                <a:cubicBezTo>
                  <a:pt x="21600" y="19924"/>
                  <a:pt x="20487" y="20880"/>
                  <a:pt x="19002" y="20880"/>
                </a:cubicBezTo>
                <a:cubicBezTo>
                  <a:pt x="18540" y="20880"/>
                  <a:pt x="18540" y="20880"/>
                  <a:pt x="18540" y="20880"/>
                </a:cubicBezTo>
                <a:cubicBezTo>
                  <a:pt x="18540" y="21600"/>
                  <a:pt x="18540" y="21600"/>
                  <a:pt x="18540" y="21600"/>
                </a:cubicBezTo>
                <a:cubicBezTo>
                  <a:pt x="16223" y="21600"/>
                  <a:pt x="16223" y="21600"/>
                  <a:pt x="16223" y="21600"/>
                </a:cubicBezTo>
                <a:cubicBezTo>
                  <a:pt x="16223" y="20880"/>
                  <a:pt x="16223" y="20880"/>
                  <a:pt x="16223" y="20880"/>
                </a:cubicBezTo>
                <a:cubicBezTo>
                  <a:pt x="5284" y="20880"/>
                  <a:pt x="5284" y="20880"/>
                  <a:pt x="5284" y="20880"/>
                </a:cubicBezTo>
                <a:cubicBezTo>
                  <a:pt x="5284" y="21600"/>
                  <a:pt x="5284" y="21600"/>
                  <a:pt x="5284" y="21600"/>
                </a:cubicBezTo>
                <a:cubicBezTo>
                  <a:pt x="2966" y="21600"/>
                  <a:pt x="2966" y="21600"/>
                  <a:pt x="2966" y="21600"/>
                </a:cubicBezTo>
                <a:cubicBezTo>
                  <a:pt x="2966" y="20880"/>
                  <a:pt x="2966" y="20880"/>
                  <a:pt x="2966" y="20880"/>
                </a:cubicBezTo>
                <a:cubicBezTo>
                  <a:pt x="2595" y="20880"/>
                  <a:pt x="2595" y="20880"/>
                  <a:pt x="2595" y="20880"/>
                </a:cubicBezTo>
                <a:cubicBezTo>
                  <a:pt x="1205" y="20880"/>
                  <a:pt x="0" y="19924"/>
                  <a:pt x="0" y="18650"/>
                </a:cubicBezTo>
                <a:cubicBezTo>
                  <a:pt x="0" y="9405"/>
                  <a:pt x="0" y="9405"/>
                  <a:pt x="0" y="9405"/>
                </a:cubicBezTo>
                <a:cubicBezTo>
                  <a:pt x="0" y="8209"/>
                  <a:pt x="1205" y="7172"/>
                  <a:pt x="2595" y="7172"/>
                </a:cubicBezTo>
                <a:cubicBezTo>
                  <a:pt x="8436" y="7172"/>
                  <a:pt x="14369" y="7172"/>
                  <a:pt x="19002" y="7172"/>
                </a:cubicBezTo>
              </a:path>
              <a:path w="21600" h="21600">
                <a:moveTo>
                  <a:pt x="5190" y="1592"/>
                </a:moveTo>
                <a:cubicBezTo>
                  <a:pt x="8065" y="4542"/>
                  <a:pt x="8065" y="4542"/>
                  <a:pt x="8065" y="4542"/>
                </a:cubicBezTo>
                <a:cubicBezTo>
                  <a:pt x="11309" y="0"/>
                  <a:pt x="11309" y="0"/>
                  <a:pt x="11309" y="0"/>
                </a:cubicBezTo>
                <a:cubicBezTo>
                  <a:pt x="12698" y="715"/>
                  <a:pt x="12698" y="715"/>
                  <a:pt x="12698" y="715"/>
                </a:cubicBezTo>
                <a:cubicBezTo>
                  <a:pt x="9546" y="5178"/>
                  <a:pt x="9546" y="5178"/>
                  <a:pt x="9546" y="5178"/>
                </a:cubicBezTo>
                <a:cubicBezTo>
                  <a:pt x="10197" y="5498"/>
                  <a:pt x="10568" y="6055"/>
                  <a:pt x="10753" y="6694"/>
                </a:cubicBezTo>
                <a:cubicBezTo>
                  <a:pt x="5654" y="6694"/>
                  <a:pt x="5654" y="6694"/>
                  <a:pt x="5654" y="6694"/>
                </a:cubicBezTo>
                <a:cubicBezTo>
                  <a:pt x="5747" y="6137"/>
                  <a:pt x="6118" y="5578"/>
                  <a:pt x="6674" y="5260"/>
                </a:cubicBezTo>
                <a:cubicBezTo>
                  <a:pt x="3984" y="2470"/>
                  <a:pt x="3984" y="2470"/>
                  <a:pt x="3984" y="2470"/>
                </a:cubicBezTo>
                <a:cubicBezTo>
                  <a:pt x="5190" y="1592"/>
                  <a:pt x="5190" y="1592"/>
                  <a:pt x="5190" y="1592"/>
                </a:cubicBezTo>
              </a:path>
              <a:path w="21600" h="21600">
                <a:moveTo>
                  <a:pt x="7416" y="10918"/>
                </a:moveTo>
                <a:cubicBezTo>
                  <a:pt x="6579" y="10521"/>
                  <a:pt x="5376" y="10918"/>
                  <a:pt x="4727" y="11874"/>
                </a:cubicBezTo>
                <a:cubicBezTo>
                  <a:pt x="4077" y="12830"/>
                  <a:pt x="4263" y="13947"/>
                  <a:pt x="5098" y="14426"/>
                </a:cubicBezTo>
                <a:cubicBezTo>
                  <a:pt x="5932" y="14823"/>
                  <a:pt x="6394" y="13947"/>
                  <a:pt x="7045" y="12991"/>
                </a:cubicBezTo>
                <a:cubicBezTo>
                  <a:pt x="7692" y="12035"/>
                  <a:pt x="8248" y="11318"/>
                  <a:pt x="7416" y="10918"/>
                </a:cubicBezTo>
              </a:path>
              <a:path w="21600" h="21600">
                <a:moveTo>
                  <a:pt x="16685" y="9482"/>
                </a:moveTo>
                <a:cubicBezTo>
                  <a:pt x="16685" y="10042"/>
                  <a:pt x="16685" y="10042"/>
                  <a:pt x="16685" y="10042"/>
                </a:cubicBezTo>
                <a:cubicBezTo>
                  <a:pt x="19838" y="10042"/>
                  <a:pt x="19838" y="10042"/>
                  <a:pt x="19838" y="10042"/>
                </a:cubicBezTo>
                <a:cubicBezTo>
                  <a:pt x="19838" y="9482"/>
                  <a:pt x="19838" y="9482"/>
                  <a:pt x="19838" y="9482"/>
                </a:cubicBezTo>
                <a:cubicBezTo>
                  <a:pt x="16685" y="9482"/>
                  <a:pt x="16685" y="9482"/>
                  <a:pt x="16685" y="9482"/>
                </a:cubicBezTo>
              </a:path>
              <a:path w="21600" h="21600">
                <a:moveTo>
                  <a:pt x="18169" y="16339"/>
                </a:moveTo>
                <a:cubicBezTo>
                  <a:pt x="17706" y="16339"/>
                  <a:pt x="17335" y="16738"/>
                  <a:pt x="17335" y="17135"/>
                </a:cubicBezTo>
                <a:cubicBezTo>
                  <a:pt x="17335" y="17535"/>
                  <a:pt x="17706" y="17931"/>
                  <a:pt x="18169" y="17931"/>
                </a:cubicBezTo>
                <a:cubicBezTo>
                  <a:pt x="18724" y="17931"/>
                  <a:pt x="19095" y="17535"/>
                  <a:pt x="19095" y="17135"/>
                </a:cubicBezTo>
                <a:cubicBezTo>
                  <a:pt x="19095" y="16738"/>
                  <a:pt x="18724" y="16339"/>
                  <a:pt x="18169" y="16339"/>
                </a:cubicBezTo>
              </a:path>
              <a:path w="21600" h="21600">
                <a:moveTo>
                  <a:pt x="18169" y="14027"/>
                </a:moveTo>
                <a:cubicBezTo>
                  <a:pt x="17706" y="14027"/>
                  <a:pt x="17335" y="14344"/>
                  <a:pt x="17335" y="14745"/>
                </a:cubicBezTo>
                <a:cubicBezTo>
                  <a:pt x="17335" y="15223"/>
                  <a:pt x="17706" y="15540"/>
                  <a:pt x="18169" y="15540"/>
                </a:cubicBezTo>
                <a:cubicBezTo>
                  <a:pt x="18724" y="15540"/>
                  <a:pt x="19095" y="15223"/>
                  <a:pt x="19095" y="14745"/>
                </a:cubicBezTo>
                <a:cubicBezTo>
                  <a:pt x="19095" y="14344"/>
                  <a:pt x="18724" y="14027"/>
                  <a:pt x="18169" y="14027"/>
                </a:cubicBezTo>
              </a:path>
              <a:path w="21600" h="21600">
                <a:moveTo>
                  <a:pt x="16685" y="12035"/>
                </a:moveTo>
                <a:cubicBezTo>
                  <a:pt x="16685" y="12591"/>
                  <a:pt x="16685" y="12591"/>
                  <a:pt x="16685" y="12591"/>
                </a:cubicBezTo>
                <a:cubicBezTo>
                  <a:pt x="19838" y="12591"/>
                  <a:pt x="19838" y="12591"/>
                  <a:pt x="19838" y="12591"/>
                </a:cubicBezTo>
                <a:cubicBezTo>
                  <a:pt x="19838" y="12035"/>
                  <a:pt x="19838" y="12035"/>
                  <a:pt x="19838" y="12035"/>
                </a:cubicBezTo>
                <a:cubicBezTo>
                  <a:pt x="16685" y="12035"/>
                  <a:pt x="16685" y="12035"/>
                  <a:pt x="16685" y="12035"/>
                </a:cubicBezTo>
              </a:path>
              <a:path w="21600" h="21600">
                <a:moveTo>
                  <a:pt x="16685" y="11238"/>
                </a:moveTo>
                <a:cubicBezTo>
                  <a:pt x="16685" y="11714"/>
                  <a:pt x="16685" y="11714"/>
                  <a:pt x="16685" y="11714"/>
                </a:cubicBezTo>
                <a:cubicBezTo>
                  <a:pt x="19838" y="11714"/>
                  <a:pt x="19838" y="11714"/>
                  <a:pt x="19838" y="11714"/>
                </a:cubicBezTo>
                <a:cubicBezTo>
                  <a:pt x="19838" y="11238"/>
                  <a:pt x="19838" y="11238"/>
                  <a:pt x="19838" y="11238"/>
                </a:cubicBezTo>
                <a:cubicBezTo>
                  <a:pt x="16685" y="11238"/>
                  <a:pt x="16685" y="11238"/>
                  <a:pt x="16685" y="11238"/>
                </a:cubicBezTo>
              </a:path>
              <a:path w="21600" h="21600">
                <a:moveTo>
                  <a:pt x="16685" y="10361"/>
                </a:moveTo>
                <a:cubicBezTo>
                  <a:pt x="16685" y="10838"/>
                  <a:pt x="16685" y="10838"/>
                  <a:pt x="16685" y="10838"/>
                </a:cubicBezTo>
                <a:cubicBezTo>
                  <a:pt x="19838" y="10838"/>
                  <a:pt x="19838" y="10838"/>
                  <a:pt x="19838" y="10838"/>
                </a:cubicBezTo>
                <a:cubicBezTo>
                  <a:pt x="19838" y="10361"/>
                  <a:pt x="19838" y="10361"/>
                  <a:pt x="19838" y="10361"/>
                </a:cubicBezTo>
                <a:cubicBezTo>
                  <a:pt x="16685" y="10361"/>
                  <a:pt x="16685" y="10361"/>
                  <a:pt x="16685" y="10361"/>
                </a:cubicBezTo>
              </a:path>
              <a:path w="21600" h="21600">
                <a:moveTo>
                  <a:pt x="6579" y="9722"/>
                </a:moveTo>
                <a:cubicBezTo>
                  <a:pt x="4727" y="9722"/>
                  <a:pt x="3149" y="11078"/>
                  <a:pt x="3149" y="12673"/>
                </a:cubicBezTo>
                <a:cubicBezTo>
                  <a:pt x="3149" y="15063"/>
                  <a:pt x="3149" y="15063"/>
                  <a:pt x="3149" y="15063"/>
                </a:cubicBezTo>
                <a:cubicBezTo>
                  <a:pt x="3149" y="16738"/>
                  <a:pt x="4727" y="18013"/>
                  <a:pt x="6579" y="18013"/>
                </a:cubicBezTo>
                <a:cubicBezTo>
                  <a:pt x="12327" y="18013"/>
                  <a:pt x="12327" y="18013"/>
                  <a:pt x="12327" y="18013"/>
                </a:cubicBezTo>
                <a:cubicBezTo>
                  <a:pt x="14183" y="18013"/>
                  <a:pt x="15757" y="16738"/>
                  <a:pt x="15757" y="15063"/>
                </a:cubicBezTo>
                <a:cubicBezTo>
                  <a:pt x="15757" y="12673"/>
                  <a:pt x="15757" y="12673"/>
                  <a:pt x="15757" y="12673"/>
                </a:cubicBezTo>
                <a:cubicBezTo>
                  <a:pt x="15757" y="11078"/>
                  <a:pt x="14183" y="9722"/>
                  <a:pt x="12327" y="9722"/>
                </a:cubicBezTo>
                <a:lnTo>
                  <a:pt x="6579" y="9722"/>
                </a:lnTo>
                <a:close/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round/>
          </a:ln>
        </p:spPr>
      </p:sp>
      <p:sp>
        <p:nvSpPr>
          <p:cNvPr id="417" name="矩形"/>
          <p:cNvSpPr>
            <a:spLocks/>
          </p:cNvSpPr>
          <p:nvPr/>
        </p:nvSpPr>
        <p:spPr>
          <a:xfrm rot="0">
            <a:off x="4341143" y="5403701"/>
            <a:ext cx="1210727" cy="9144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18" name="矩形"/>
          <p:cNvSpPr>
            <a:spLocks/>
          </p:cNvSpPr>
          <p:nvPr/>
        </p:nvSpPr>
        <p:spPr>
          <a:xfrm rot="0">
            <a:off x="5898858" y="5403701"/>
            <a:ext cx="1210726" cy="9144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19" name="矩形"/>
          <p:cNvSpPr>
            <a:spLocks/>
          </p:cNvSpPr>
          <p:nvPr/>
        </p:nvSpPr>
        <p:spPr>
          <a:xfrm rot="0">
            <a:off x="7486247" y="5403701"/>
            <a:ext cx="1210725" cy="9144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20" name="矩形"/>
          <p:cNvSpPr>
            <a:spLocks/>
          </p:cNvSpPr>
          <p:nvPr/>
        </p:nvSpPr>
        <p:spPr>
          <a:xfrm rot="0">
            <a:off x="9043963" y="5403701"/>
            <a:ext cx="1210724" cy="9144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21" name="矩形"/>
          <p:cNvSpPr>
            <a:spLocks/>
          </p:cNvSpPr>
          <p:nvPr/>
        </p:nvSpPr>
        <p:spPr>
          <a:xfrm rot="0">
            <a:off x="10631963" y="5403701"/>
            <a:ext cx="1210727" cy="9144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429" name="组合"/>
          <p:cNvGrpSpPr>
            <a:grpSpLocks/>
          </p:cNvGrpSpPr>
          <p:nvPr/>
        </p:nvGrpSpPr>
        <p:grpSpPr>
          <a:xfrm>
            <a:off x="484089" y="2809714"/>
            <a:ext cx="4041409" cy="3443936"/>
            <a:chOff x="484089" y="2809714"/>
            <a:chExt cx="4041409" cy="3443936"/>
          </a:xfrm>
        </p:grpSpPr>
        <p:graphicFrame>
          <p:nvGraphicFramePr>
            <p:cNvPr id="422" name="对象"/>
            <p:cNvGraphicFramePr>
              <a:graphicFrameLocks/>
            </p:cNvGraphicFramePr>
            <p:nvPr/>
          </p:nvGraphicFramePr>
          <p:xfrm>
            <a:off x="484089" y="2809714"/>
            <a:ext cx="4041409" cy="3443936"/>
          </p:xfrm>
          <a:graphic>
            <a:graphicData uri="http://schemas.openxmlformats.org/drawingml/2006/chart">
              <c:chart xmlns:c="http://schemas.openxmlformats.org/drawingml/2006/chart" r:id="rId1"/>
            </a:graphicData>
          </a:graphic>
        </p:graphicFrame>
        <p:sp>
          <p:nvSpPr>
            <p:cNvPr id="423" name="矩形"/>
            <p:cNvSpPr>
              <a:spLocks/>
            </p:cNvSpPr>
            <p:nvPr/>
          </p:nvSpPr>
          <p:spPr>
            <a:xfrm rot="0">
              <a:off x="1980118" y="4341024"/>
              <a:ext cx="1051890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SUCCESS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24" name="矩形"/>
            <p:cNvSpPr>
              <a:spLocks/>
            </p:cNvSpPr>
            <p:nvPr/>
          </p:nvSpPr>
          <p:spPr>
            <a:xfrm rot="0">
              <a:off x="3404761" y="4332566"/>
              <a:ext cx="599008" cy="37719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40%</a:t>
              </a:r>
              <a:endPara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25" name="矩形"/>
            <p:cNvSpPr>
              <a:spLocks/>
            </p:cNvSpPr>
            <p:nvPr/>
          </p:nvSpPr>
          <p:spPr>
            <a:xfrm rot="0">
              <a:off x="1746563" y="3247479"/>
              <a:ext cx="599007" cy="377188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15%</a:t>
              </a:r>
              <a:endPara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26" name="矩形"/>
            <p:cNvSpPr>
              <a:spLocks/>
            </p:cNvSpPr>
            <p:nvPr/>
          </p:nvSpPr>
          <p:spPr>
            <a:xfrm rot="0">
              <a:off x="1073472" y="3913182"/>
              <a:ext cx="599008" cy="37719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15%</a:t>
              </a:r>
              <a:endPara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27" name="矩形"/>
            <p:cNvSpPr>
              <a:spLocks/>
            </p:cNvSpPr>
            <p:nvPr/>
          </p:nvSpPr>
          <p:spPr>
            <a:xfrm rot="0">
              <a:off x="1072444" y="4882499"/>
              <a:ext cx="599008" cy="37718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20%</a:t>
              </a:r>
              <a:endPara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28" name="矩形"/>
            <p:cNvSpPr>
              <a:spLocks/>
            </p:cNvSpPr>
            <p:nvPr/>
          </p:nvSpPr>
          <p:spPr>
            <a:xfrm rot="0">
              <a:off x="1980118" y="5544889"/>
              <a:ext cx="599007" cy="37718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6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20%</a:t>
              </a:r>
              <a:endPara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430" name="矩形"/>
          <p:cNvSpPr>
            <a:spLocks/>
          </p:cNvSpPr>
          <p:nvPr/>
        </p:nvSpPr>
        <p:spPr>
          <a:xfrm rot="0">
            <a:off x="4400550" y="2818450"/>
            <a:ext cx="1437004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 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31" name="矩形"/>
          <p:cNvSpPr>
            <a:spLocks/>
          </p:cNvSpPr>
          <p:nvPr/>
        </p:nvSpPr>
        <p:spPr>
          <a:xfrm rot="0">
            <a:off x="4400436" y="3167799"/>
            <a:ext cx="7341620" cy="36575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。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32" name="矩形"/>
          <p:cNvSpPr>
            <a:spLocks/>
          </p:cNvSpPr>
          <p:nvPr/>
        </p:nvSpPr>
        <p:spPr>
          <a:xfrm rot="0">
            <a:off x="4400436" y="4053265"/>
            <a:ext cx="7341620" cy="36575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。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33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434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3236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9" grpId="0" animBg="1"/>
      <p:bldP spid="430" grpId="0"/>
      <p:bldP spid="431" grpId="0"/>
      <p:bldP spid="432" grpId="0"/>
      <p:bldP spid="414" grpId="0" animBg="1"/>
      <p:bldP spid="417" grpId="0"/>
      <p:bldP spid="416" grpId="0" animBg="1"/>
      <p:bldP spid="418" grpId="0"/>
      <p:bldP spid="413" grpId="0" animBg="1"/>
      <p:bldP spid="419" grpId="0"/>
      <p:bldP spid="415" grpId="0" animBg="1"/>
      <p:bldP spid="420" grpId="0"/>
      <p:bldP spid="412" grpId="0" animBg="1"/>
      <p:bldP spid="421" grpId="0"/>
    </p:bldLst>
  </p:timing>
</p:sld>
</file>

<file path=ppt/slides/slide1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六边形"/>
          <p:cNvSpPr>
            <a:spLocks/>
          </p:cNvSpPr>
          <p:nvPr/>
        </p:nvSpPr>
        <p:spPr>
          <a:xfrm rot="0">
            <a:off x="180455" y="1775091"/>
            <a:ext cx="3711509" cy="3199579"/>
          </a:xfrm>
          <a:prstGeom prst="hexagon">
            <a:avLst>
              <a:gd name="adj" fmla="val 28989"/>
              <a:gd name="vf" fmla="val 115470"/>
            </a:avLst>
          </a:prstGeom>
          <a:blipFill rotWithShape="1">
            <a:blip r:embed="rId1"/>
            <a:stretch/>
          </a:blipFill>
          <a:ln w="9525" cmpd="sng" cap="flat">
            <a:noFill/>
            <a:prstDash val="solid"/>
            <a:round/>
          </a:ln>
        </p:spPr>
      </p:sp>
      <p:sp>
        <p:nvSpPr>
          <p:cNvPr id="438" name="六边形"/>
          <p:cNvSpPr>
            <a:spLocks/>
          </p:cNvSpPr>
          <p:nvPr/>
        </p:nvSpPr>
        <p:spPr>
          <a:xfrm rot="0">
            <a:off x="3120632" y="1775091"/>
            <a:ext cx="3711509" cy="3199579"/>
          </a:xfrm>
          <a:prstGeom prst="hexagon">
            <a:avLst>
              <a:gd name="adj" fmla="val 28989"/>
              <a:gd name="vf" fmla="val 115470"/>
            </a:avLst>
          </a:prstGeom>
          <a:blipFill rotWithShape="1">
            <a:blip r:embed="rId2"/>
            <a:stretch/>
          </a:blipFill>
          <a:ln w="9525" cmpd="sng" cap="flat">
            <a:noFill/>
            <a:prstDash val="solid"/>
            <a:round/>
          </a:ln>
        </p:spPr>
      </p:sp>
      <p:sp>
        <p:nvSpPr>
          <p:cNvPr id="439" name="六边形"/>
          <p:cNvSpPr>
            <a:spLocks/>
          </p:cNvSpPr>
          <p:nvPr/>
        </p:nvSpPr>
        <p:spPr>
          <a:xfrm rot="0">
            <a:off x="6060809" y="1775091"/>
            <a:ext cx="3711506" cy="3199579"/>
          </a:xfrm>
          <a:prstGeom prst="hexagon">
            <a:avLst>
              <a:gd name="adj" fmla="val 28989"/>
              <a:gd name="vf" fmla="val 115470"/>
            </a:avLst>
          </a:prstGeom>
          <a:blipFill rotWithShape="1">
            <a:blip r:embed="rId3"/>
            <a:stretch/>
          </a:blipFill>
          <a:ln w="9525" cmpd="sng" cap="flat">
            <a:noFill/>
            <a:prstDash val="solid"/>
            <a:round/>
          </a:ln>
        </p:spPr>
      </p:sp>
      <p:sp>
        <p:nvSpPr>
          <p:cNvPr id="440" name="六边形"/>
          <p:cNvSpPr>
            <a:spLocks/>
          </p:cNvSpPr>
          <p:nvPr/>
        </p:nvSpPr>
        <p:spPr>
          <a:xfrm rot="0">
            <a:off x="9000984" y="1775091"/>
            <a:ext cx="3711506" cy="3199579"/>
          </a:xfrm>
          <a:prstGeom prst="hexagon">
            <a:avLst>
              <a:gd name="adj" fmla="val 28989"/>
              <a:gd name="vf" fmla="val 115470"/>
            </a:avLst>
          </a:prstGeom>
          <a:blipFill rotWithShape="1">
            <a:blip r:embed="rId4"/>
            <a:stretch/>
          </a:blipFill>
          <a:ln w="9525" cmpd="sng" cap="flat">
            <a:noFill/>
            <a:prstDash val="solid"/>
            <a:round/>
          </a:ln>
        </p:spPr>
      </p:sp>
      <p:sp>
        <p:nvSpPr>
          <p:cNvPr id="441" name="矩形"/>
          <p:cNvSpPr>
            <a:spLocks/>
          </p:cNvSpPr>
          <p:nvPr/>
        </p:nvSpPr>
        <p:spPr>
          <a:xfrm rot="0">
            <a:off x="812800" y="5421688"/>
            <a:ext cx="11333831" cy="92011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。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。请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442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443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97055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" grpId="0" animBg="1"/>
      <p:bldP spid="438" grpId="0" animBg="1"/>
      <p:bldP spid="439" grpId="0" animBg="1"/>
      <p:bldP spid="440" grpId="0" animBg="1"/>
    </p:bldLst>
  </p:timing>
</p:sld>
</file>

<file path=ppt/slides/slide1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圆角矩形"/>
          <p:cNvSpPr>
            <a:spLocks/>
          </p:cNvSpPr>
          <p:nvPr/>
        </p:nvSpPr>
        <p:spPr>
          <a:xfrm rot="0">
            <a:off x="1265010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 cmpd="sng" cap="flat">
            <a:solidFill>
              <a:srgbClr val="7030A0"/>
            </a:solidFill>
            <a:prstDash val="solid"/>
            <a:round/>
          </a:ln>
        </p:spPr>
      </p:sp>
      <p:sp>
        <p:nvSpPr>
          <p:cNvPr id="447" name="矩形"/>
          <p:cNvSpPr>
            <a:spLocks/>
          </p:cNvSpPr>
          <p:nvPr/>
        </p:nvSpPr>
        <p:spPr>
          <a:xfrm rot="0">
            <a:off x="1683276" y="2015934"/>
            <a:ext cx="9492198" cy="411477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directly.Please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directly.Please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directly.Please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directly.Please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48" name="曲线"/>
          <p:cNvSpPr>
            <a:spLocks/>
          </p:cNvSpPr>
          <p:nvPr/>
        </p:nvSpPr>
        <p:spPr>
          <a:xfrm rot="0">
            <a:off x="1212045" y="1696753"/>
            <a:ext cx="405001" cy="405000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6171"/>
                </a:lnTo>
                <a:lnTo>
                  <a:pt x="6169" y="6171"/>
                </a:lnTo>
                <a:lnTo>
                  <a:pt x="616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 cmpd="sng" cap="flat">
            <a:noFill/>
            <a:prstDash val="solid"/>
            <a:round/>
          </a:ln>
        </p:spPr>
      </p:sp>
      <p:sp>
        <p:nvSpPr>
          <p:cNvPr id="449" name="曲线"/>
          <p:cNvSpPr>
            <a:spLocks/>
          </p:cNvSpPr>
          <p:nvPr/>
        </p:nvSpPr>
        <p:spPr>
          <a:xfrm rot="10800000">
            <a:off x="11244509" y="2877744"/>
            <a:ext cx="405000" cy="405001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6171"/>
                </a:lnTo>
                <a:lnTo>
                  <a:pt x="6170" y="6171"/>
                </a:lnTo>
                <a:lnTo>
                  <a:pt x="617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 cmpd="sng" cap="flat">
            <a:noFill/>
            <a:prstDash val="solid"/>
            <a:round/>
          </a:ln>
        </p:spPr>
      </p:sp>
      <p:sp>
        <p:nvSpPr>
          <p:cNvPr id="450" name="曲线"/>
          <p:cNvSpPr>
            <a:spLocks/>
          </p:cNvSpPr>
          <p:nvPr/>
        </p:nvSpPr>
        <p:spPr>
          <a:xfrm rot="0">
            <a:off x="1984600" y="3764650"/>
            <a:ext cx="2064132" cy="186104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6956" y="20443"/>
                </a:moveTo>
                <a:cubicBezTo>
                  <a:pt x="16775" y="20778"/>
                  <a:pt x="16523" y="21070"/>
                  <a:pt x="16200" y="21282"/>
                </a:cubicBezTo>
                <a:cubicBezTo>
                  <a:pt x="15859" y="21502"/>
                  <a:pt x="15490" y="21600"/>
                  <a:pt x="15118" y="21590"/>
                </a:cubicBezTo>
                <a:lnTo>
                  <a:pt x="6432" y="21590"/>
                </a:lnTo>
                <a:cubicBezTo>
                  <a:pt x="6085" y="21590"/>
                  <a:pt x="5723" y="21493"/>
                  <a:pt x="5400" y="21282"/>
                </a:cubicBezTo>
                <a:cubicBezTo>
                  <a:pt x="5076" y="21070"/>
                  <a:pt x="4816" y="20778"/>
                  <a:pt x="4642" y="20433"/>
                </a:cubicBezTo>
                <a:lnTo>
                  <a:pt x="283" y="11974"/>
                </a:lnTo>
                <a:cubicBezTo>
                  <a:pt x="101" y="11630"/>
                  <a:pt x="0" y="11232"/>
                  <a:pt x="0" y="10800"/>
                </a:cubicBezTo>
                <a:cubicBezTo>
                  <a:pt x="0" y="10367"/>
                  <a:pt x="101" y="9968"/>
                  <a:pt x="283" y="9615"/>
                </a:cubicBezTo>
                <a:lnTo>
                  <a:pt x="4626" y="1191"/>
                </a:lnTo>
                <a:cubicBezTo>
                  <a:pt x="4808" y="846"/>
                  <a:pt x="5068" y="537"/>
                  <a:pt x="5400" y="324"/>
                </a:cubicBezTo>
                <a:cubicBezTo>
                  <a:pt x="5707" y="121"/>
                  <a:pt x="6044" y="17"/>
                  <a:pt x="6385" y="6"/>
                </a:cubicBezTo>
                <a:lnTo>
                  <a:pt x="15104" y="6"/>
                </a:lnTo>
                <a:cubicBezTo>
                  <a:pt x="15474" y="0"/>
                  <a:pt x="15853" y="97"/>
                  <a:pt x="16200" y="324"/>
                </a:cubicBezTo>
                <a:cubicBezTo>
                  <a:pt x="16523" y="527"/>
                  <a:pt x="16783" y="821"/>
                  <a:pt x="16956" y="1164"/>
                </a:cubicBezTo>
                <a:lnTo>
                  <a:pt x="21300" y="9589"/>
                </a:lnTo>
                <a:cubicBezTo>
                  <a:pt x="21489" y="9943"/>
                  <a:pt x="21600" y="10357"/>
                  <a:pt x="21600" y="10800"/>
                </a:cubicBezTo>
                <a:cubicBezTo>
                  <a:pt x="21600" y="11250"/>
                  <a:pt x="21489" y="11665"/>
                  <a:pt x="21292" y="12018"/>
                </a:cubicBezTo>
                <a:lnTo>
                  <a:pt x="16956" y="20443"/>
                </a:lnTo>
                <a:close/>
              </a:path>
            </a:pathLst>
          </a:custGeom>
          <a:solidFill>
            <a:schemeClr val="accent1"/>
          </a:solidFill>
          <a:ln w="9525" cmpd="sng" cap="flat">
            <a:noFill/>
            <a:prstDash val="solid"/>
            <a:miter/>
          </a:ln>
        </p:spPr>
      </p:sp>
      <p:sp>
        <p:nvSpPr>
          <p:cNvPr id="451" name="矩形"/>
          <p:cNvSpPr>
            <a:spLocks/>
          </p:cNvSpPr>
          <p:nvPr/>
        </p:nvSpPr>
        <p:spPr>
          <a:xfrm rot="0">
            <a:off x="2440653" y="4448951"/>
            <a:ext cx="1152028" cy="57149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2" name="矩形"/>
          <p:cNvSpPr>
            <a:spLocks/>
          </p:cNvSpPr>
          <p:nvPr/>
        </p:nvSpPr>
        <p:spPr>
          <a:xfrm rot="0">
            <a:off x="2019996" y="5774175"/>
            <a:ext cx="1993335" cy="4689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7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3" name="曲线"/>
          <p:cNvSpPr>
            <a:spLocks/>
          </p:cNvSpPr>
          <p:nvPr/>
        </p:nvSpPr>
        <p:spPr>
          <a:xfrm rot="0">
            <a:off x="4359370" y="3764650"/>
            <a:ext cx="2064130" cy="186104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6955" y="20443"/>
                </a:moveTo>
                <a:cubicBezTo>
                  <a:pt x="16774" y="20778"/>
                  <a:pt x="16522" y="21070"/>
                  <a:pt x="16199" y="21282"/>
                </a:cubicBezTo>
                <a:cubicBezTo>
                  <a:pt x="15861" y="21502"/>
                  <a:pt x="15489" y="21600"/>
                  <a:pt x="15118" y="21590"/>
                </a:cubicBezTo>
                <a:lnTo>
                  <a:pt x="6432" y="21590"/>
                </a:lnTo>
                <a:cubicBezTo>
                  <a:pt x="6084" y="21590"/>
                  <a:pt x="5722" y="21493"/>
                  <a:pt x="5399" y="21282"/>
                </a:cubicBezTo>
                <a:cubicBezTo>
                  <a:pt x="5076" y="21070"/>
                  <a:pt x="4815" y="20778"/>
                  <a:pt x="4642" y="20433"/>
                </a:cubicBezTo>
                <a:lnTo>
                  <a:pt x="282" y="11974"/>
                </a:lnTo>
                <a:cubicBezTo>
                  <a:pt x="102" y="11630"/>
                  <a:pt x="0" y="11232"/>
                  <a:pt x="0" y="10800"/>
                </a:cubicBezTo>
                <a:cubicBezTo>
                  <a:pt x="0" y="10367"/>
                  <a:pt x="102" y="9968"/>
                  <a:pt x="282" y="9615"/>
                </a:cubicBezTo>
                <a:lnTo>
                  <a:pt x="4626" y="1191"/>
                </a:lnTo>
                <a:cubicBezTo>
                  <a:pt x="4807" y="846"/>
                  <a:pt x="5068" y="537"/>
                  <a:pt x="5399" y="324"/>
                </a:cubicBezTo>
                <a:cubicBezTo>
                  <a:pt x="5706" y="121"/>
                  <a:pt x="6046" y="17"/>
                  <a:pt x="6383" y="6"/>
                </a:cubicBezTo>
                <a:lnTo>
                  <a:pt x="15102" y="6"/>
                </a:lnTo>
                <a:cubicBezTo>
                  <a:pt x="15473" y="0"/>
                  <a:pt x="15853" y="97"/>
                  <a:pt x="16199" y="324"/>
                </a:cubicBezTo>
                <a:cubicBezTo>
                  <a:pt x="16522" y="527"/>
                  <a:pt x="16783" y="821"/>
                  <a:pt x="16955" y="1164"/>
                </a:cubicBezTo>
                <a:lnTo>
                  <a:pt x="21299" y="9589"/>
                </a:lnTo>
                <a:cubicBezTo>
                  <a:pt x="21489" y="9943"/>
                  <a:pt x="21600" y="10357"/>
                  <a:pt x="21600" y="10800"/>
                </a:cubicBezTo>
                <a:cubicBezTo>
                  <a:pt x="21600" y="11250"/>
                  <a:pt x="21489" y="11665"/>
                  <a:pt x="21291" y="12018"/>
                </a:cubicBezTo>
                <a:lnTo>
                  <a:pt x="16955" y="20443"/>
                </a:lnTo>
                <a:close/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miter/>
          </a:ln>
        </p:spPr>
      </p:sp>
      <p:sp>
        <p:nvSpPr>
          <p:cNvPr id="454" name="矩形"/>
          <p:cNvSpPr>
            <a:spLocks/>
          </p:cNvSpPr>
          <p:nvPr/>
        </p:nvSpPr>
        <p:spPr>
          <a:xfrm rot="0">
            <a:off x="4815422" y="4448951"/>
            <a:ext cx="1152028" cy="57149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5" name="矩形"/>
          <p:cNvSpPr>
            <a:spLocks/>
          </p:cNvSpPr>
          <p:nvPr/>
        </p:nvSpPr>
        <p:spPr>
          <a:xfrm rot="0">
            <a:off x="4394767" y="5774175"/>
            <a:ext cx="1993336" cy="4689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7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6" name="曲线"/>
          <p:cNvSpPr>
            <a:spLocks/>
          </p:cNvSpPr>
          <p:nvPr/>
        </p:nvSpPr>
        <p:spPr>
          <a:xfrm rot="0">
            <a:off x="6746839" y="3764650"/>
            <a:ext cx="2064132" cy="186104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6956" y="20443"/>
                </a:moveTo>
                <a:cubicBezTo>
                  <a:pt x="16775" y="20778"/>
                  <a:pt x="16523" y="21070"/>
                  <a:pt x="16200" y="21282"/>
                </a:cubicBezTo>
                <a:cubicBezTo>
                  <a:pt x="15860" y="21502"/>
                  <a:pt x="15488" y="21600"/>
                  <a:pt x="15120" y="21590"/>
                </a:cubicBezTo>
                <a:lnTo>
                  <a:pt x="6431" y="21590"/>
                </a:lnTo>
                <a:cubicBezTo>
                  <a:pt x="6085" y="21590"/>
                  <a:pt x="5723" y="21493"/>
                  <a:pt x="5400" y="21282"/>
                </a:cubicBezTo>
                <a:cubicBezTo>
                  <a:pt x="5076" y="21070"/>
                  <a:pt x="4815" y="20778"/>
                  <a:pt x="4643" y="20433"/>
                </a:cubicBezTo>
                <a:lnTo>
                  <a:pt x="282" y="11974"/>
                </a:lnTo>
                <a:cubicBezTo>
                  <a:pt x="102" y="11630"/>
                  <a:pt x="0" y="11232"/>
                  <a:pt x="0" y="10800"/>
                </a:cubicBezTo>
                <a:cubicBezTo>
                  <a:pt x="0" y="10367"/>
                  <a:pt x="102" y="9968"/>
                  <a:pt x="282" y="9615"/>
                </a:cubicBezTo>
                <a:lnTo>
                  <a:pt x="4627" y="1191"/>
                </a:lnTo>
                <a:cubicBezTo>
                  <a:pt x="4807" y="846"/>
                  <a:pt x="5068" y="537"/>
                  <a:pt x="5400" y="324"/>
                </a:cubicBezTo>
                <a:cubicBezTo>
                  <a:pt x="5707" y="121"/>
                  <a:pt x="6045" y="17"/>
                  <a:pt x="6385" y="6"/>
                </a:cubicBezTo>
                <a:lnTo>
                  <a:pt x="15104" y="6"/>
                </a:lnTo>
                <a:cubicBezTo>
                  <a:pt x="15474" y="0"/>
                  <a:pt x="15852" y="97"/>
                  <a:pt x="16200" y="324"/>
                </a:cubicBezTo>
                <a:cubicBezTo>
                  <a:pt x="16523" y="527"/>
                  <a:pt x="16782" y="821"/>
                  <a:pt x="16956" y="1164"/>
                </a:cubicBezTo>
                <a:lnTo>
                  <a:pt x="21300" y="9589"/>
                </a:lnTo>
                <a:cubicBezTo>
                  <a:pt x="21489" y="9943"/>
                  <a:pt x="21600" y="10357"/>
                  <a:pt x="21600" y="10800"/>
                </a:cubicBezTo>
                <a:cubicBezTo>
                  <a:pt x="21600" y="11250"/>
                  <a:pt x="21489" y="11665"/>
                  <a:pt x="21290" y="12018"/>
                </a:cubicBezTo>
                <a:lnTo>
                  <a:pt x="16956" y="20443"/>
                </a:lnTo>
                <a:close/>
              </a:path>
            </a:pathLst>
          </a:custGeom>
          <a:solidFill>
            <a:schemeClr val="accent3"/>
          </a:solidFill>
          <a:ln w="9525" cmpd="sng" cap="flat">
            <a:noFill/>
            <a:prstDash val="solid"/>
            <a:miter/>
          </a:ln>
        </p:spPr>
      </p:sp>
      <p:sp>
        <p:nvSpPr>
          <p:cNvPr id="457" name="矩形"/>
          <p:cNvSpPr>
            <a:spLocks/>
          </p:cNvSpPr>
          <p:nvPr/>
        </p:nvSpPr>
        <p:spPr>
          <a:xfrm rot="0">
            <a:off x="7202891" y="4448951"/>
            <a:ext cx="1152027" cy="57149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8" name="矩形"/>
          <p:cNvSpPr>
            <a:spLocks/>
          </p:cNvSpPr>
          <p:nvPr/>
        </p:nvSpPr>
        <p:spPr>
          <a:xfrm rot="0">
            <a:off x="6782236" y="5774175"/>
            <a:ext cx="1993335" cy="4689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7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59" name="曲线"/>
          <p:cNvSpPr>
            <a:spLocks/>
          </p:cNvSpPr>
          <p:nvPr/>
        </p:nvSpPr>
        <p:spPr>
          <a:xfrm rot="0">
            <a:off x="9147008" y="3764650"/>
            <a:ext cx="2064132" cy="186104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6956" y="20443"/>
                </a:moveTo>
                <a:cubicBezTo>
                  <a:pt x="16775" y="20778"/>
                  <a:pt x="16522" y="21070"/>
                  <a:pt x="16200" y="21282"/>
                </a:cubicBezTo>
                <a:cubicBezTo>
                  <a:pt x="15861" y="21502"/>
                  <a:pt x="15489" y="21600"/>
                  <a:pt x="15119" y="21590"/>
                </a:cubicBezTo>
                <a:lnTo>
                  <a:pt x="6432" y="21590"/>
                </a:lnTo>
                <a:cubicBezTo>
                  <a:pt x="6085" y="21590"/>
                  <a:pt x="5722" y="21493"/>
                  <a:pt x="5400" y="21282"/>
                </a:cubicBezTo>
                <a:cubicBezTo>
                  <a:pt x="5074" y="21070"/>
                  <a:pt x="4816" y="20778"/>
                  <a:pt x="4641" y="20433"/>
                </a:cubicBezTo>
                <a:lnTo>
                  <a:pt x="281" y="11974"/>
                </a:lnTo>
                <a:cubicBezTo>
                  <a:pt x="101" y="11630"/>
                  <a:pt x="0" y="11232"/>
                  <a:pt x="0" y="10800"/>
                </a:cubicBezTo>
                <a:cubicBezTo>
                  <a:pt x="0" y="10367"/>
                  <a:pt x="101" y="9968"/>
                  <a:pt x="281" y="9615"/>
                </a:cubicBezTo>
                <a:lnTo>
                  <a:pt x="4625" y="1191"/>
                </a:lnTo>
                <a:cubicBezTo>
                  <a:pt x="4808" y="846"/>
                  <a:pt x="5068" y="537"/>
                  <a:pt x="5400" y="324"/>
                </a:cubicBezTo>
                <a:cubicBezTo>
                  <a:pt x="5706" y="121"/>
                  <a:pt x="6046" y="17"/>
                  <a:pt x="6383" y="6"/>
                </a:cubicBezTo>
                <a:lnTo>
                  <a:pt x="15103" y="6"/>
                </a:lnTo>
                <a:cubicBezTo>
                  <a:pt x="15473" y="0"/>
                  <a:pt x="15853" y="97"/>
                  <a:pt x="16200" y="324"/>
                </a:cubicBezTo>
                <a:cubicBezTo>
                  <a:pt x="16522" y="527"/>
                  <a:pt x="16783" y="821"/>
                  <a:pt x="16956" y="1164"/>
                </a:cubicBezTo>
                <a:lnTo>
                  <a:pt x="21300" y="9589"/>
                </a:lnTo>
                <a:cubicBezTo>
                  <a:pt x="21489" y="9943"/>
                  <a:pt x="21600" y="10357"/>
                  <a:pt x="21600" y="10800"/>
                </a:cubicBezTo>
                <a:cubicBezTo>
                  <a:pt x="21600" y="11250"/>
                  <a:pt x="21489" y="11665"/>
                  <a:pt x="21292" y="12018"/>
                </a:cubicBezTo>
                <a:lnTo>
                  <a:pt x="16956" y="20443"/>
                </a:lnTo>
                <a:close/>
              </a:path>
            </a:pathLst>
          </a:custGeom>
          <a:solidFill>
            <a:schemeClr val="accent4"/>
          </a:solidFill>
          <a:ln w="9525" cmpd="sng" cap="flat">
            <a:noFill/>
            <a:prstDash val="solid"/>
            <a:miter/>
          </a:ln>
        </p:spPr>
      </p:sp>
      <p:sp>
        <p:nvSpPr>
          <p:cNvPr id="460" name="矩形"/>
          <p:cNvSpPr>
            <a:spLocks/>
          </p:cNvSpPr>
          <p:nvPr/>
        </p:nvSpPr>
        <p:spPr>
          <a:xfrm rot="0">
            <a:off x="9603059" y="4448951"/>
            <a:ext cx="1152028" cy="57149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61" name="矩形"/>
          <p:cNvSpPr>
            <a:spLocks/>
          </p:cNvSpPr>
          <p:nvPr/>
        </p:nvSpPr>
        <p:spPr>
          <a:xfrm rot="0">
            <a:off x="9182405" y="5774175"/>
            <a:ext cx="1993333" cy="46897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7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62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463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6399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" grpId="0" animBg="1"/>
      <p:bldP spid="449" grpId="0" animBg="1"/>
      <p:bldP spid="446" grpId="0" animBg="1"/>
      <p:bldP spid="447" grpId="0"/>
      <p:bldP spid="450" grpId="0" animBg="1"/>
      <p:bldP spid="451" grpId="0"/>
      <p:bldP spid="452" grpId="0"/>
      <p:bldP spid="453" grpId="0" animBg="1"/>
      <p:bldP spid="454" grpId="0"/>
      <p:bldP spid="455" grpId="0"/>
      <p:bldP spid="456" grpId="0" animBg="1"/>
      <p:bldP spid="457" grpId="0"/>
      <p:bldP spid="458" grpId="0"/>
      <p:bldP spid="459" grpId="0" animBg="1"/>
      <p:bldP spid="460" grpId="0"/>
      <p:bldP spid="461" grpId="0"/>
    </p:bldLst>
  </p:timing>
</p:sld>
</file>

<file path=ppt/slides/slide1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矩形"/>
          <p:cNvSpPr>
            <a:spLocks/>
          </p:cNvSpPr>
          <p:nvPr/>
        </p:nvSpPr>
        <p:spPr>
          <a:xfrm rot="0">
            <a:off x="0" y="0"/>
            <a:ext cx="12858751" cy="7232650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467" name="曲线"/>
          <p:cNvSpPr>
            <a:spLocks/>
          </p:cNvSpPr>
          <p:nvPr/>
        </p:nvSpPr>
        <p:spPr>
          <a:xfrm rot="0">
            <a:off x="1" y="1030066"/>
            <a:ext cx="6201667" cy="620166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7236" y="21600"/>
                </a:moveTo>
                <a:cubicBezTo>
                  <a:pt x="19900" y="19355"/>
                  <a:pt x="21600" y="15989"/>
                  <a:pt x="21600" y="12233"/>
                </a:cubicBezTo>
                <a:cubicBezTo>
                  <a:pt x="21600" y="5470"/>
                  <a:pt x="16114" y="0"/>
                  <a:pt x="9366" y="0"/>
                </a:cubicBezTo>
                <a:cubicBezTo>
                  <a:pt x="5610" y="0"/>
                  <a:pt x="2244" y="1698"/>
                  <a:pt x="0" y="4362"/>
                </a:cubicBezTo>
                <a:cubicBezTo>
                  <a:pt x="0" y="20103"/>
                  <a:pt x="0" y="20103"/>
                  <a:pt x="0" y="2010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495" y="21600"/>
                  <a:pt x="1495" y="21600"/>
                  <a:pt x="1495" y="21600"/>
                </a:cubicBezTo>
                <a:lnTo>
                  <a:pt x="17236" y="21600"/>
                </a:lnTo>
                <a:close/>
              </a:path>
            </a:pathLst>
          </a:custGeom>
          <a:solidFill>
            <a:srgbClr val="F9D3D4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sp>
        <p:nvSpPr>
          <p:cNvPr id="468" name="曲线"/>
          <p:cNvSpPr>
            <a:spLocks/>
          </p:cNvSpPr>
          <p:nvPr/>
        </p:nvSpPr>
        <p:spPr>
          <a:xfrm rot="0">
            <a:off x="0" y="1853828"/>
            <a:ext cx="5377905" cy="537790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766" y="21600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lose/>
              </a:path>
            </a:pathLst>
          </a:custGeom>
          <a:solidFill>
            <a:srgbClr val="7030A0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grpSp>
        <p:nvGrpSpPr>
          <p:cNvPr id="471" name="组合"/>
          <p:cNvGrpSpPr>
            <a:grpSpLocks/>
          </p:cNvGrpSpPr>
          <p:nvPr/>
        </p:nvGrpSpPr>
        <p:grpSpPr>
          <a:xfrm>
            <a:off x="4163467" y="2242271"/>
            <a:ext cx="817064" cy="817064"/>
            <a:chOff x="4163467" y="2242271"/>
            <a:chExt cx="817064" cy="817064"/>
          </a:xfrm>
        </p:grpSpPr>
        <p:sp>
          <p:nvSpPr>
            <p:cNvPr id="469" name="椭圆"/>
            <p:cNvSpPr>
              <a:spLocks/>
            </p:cNvSpPr>
            <p:nvPr/>
          </p:nvSpPr>
          <p:spPr>
            <a:xfrm rot="0">
              <a:off x="4163467" y="2242271"/>
              <a:ext cx="817064" cy="817064"/>
            </a:xfrm>
            <a:prstGeom prst="ellipse"/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470" name="曲线"/>
            <p:cNvSpPr>
              <a:spLocks/>
            </p:cNvSpPr>
            <p:nvPr/>
          </p:nvSpPr>
          <p:spPr>
            <a:xfrm rot="0">
              <a:off x="4404569" y="2465513"/>
              <a:ext cx="330398" cy="36611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990" y="2733"/>
                  </a:moveTo>
                  <a:cubicBezTo>
                    <a:pt x="20383" y="2733"/>
                    <a:pt x="20383" y="2733"/>
                    <a:pt x="20383" y="2733"/>
                  </a:cubicBezTo>
                  <a:cubicBezTo>
                    <a:pt x="20383" y="819"/>
                    <a:pt x="20383" y="819"/>
                    <a:pt x="20383" y="819"/>
                  </a:cubicBezTo>
                  <a:cubicBezTo>
                    <a:pt x="20990" y="819"/>
                    <a:pt x="20990" y="819"/>
                    <a:pt x="20990" y="819"/>
                  </a:cubicBezTo>
                  <a:cubicBezTo>
                    <a:pt x="21600" y="1367"/>
                    <a:pt x="21600" y="1367"/>
                    <a:pt x="21600" y="1367"/>
                  </a:cubicBezTo>
                  <a:cubicBezTo>
                    <a:pt x="21600" y="2185"/>
                    <a:pt x="21600" y="2185"/>
                    <a:pt x="21600" y="2185"/>
                  </a:cubicBezTo>
                  <a:lnTo>
                    <a:pt x="20990" y="2733"/>
                  </a:lnTo>
                </a:path>
                <a:path w="21600" h="21600">
                  <a:moveTo>
                    <a:pt x="2128" y="819"/>
                  </a:moveTo>
                  <a:cubicBezTo>
                    <a:pt x="8821" y="819"/>
                    <a:pt x="8821" y="819"/>
                    <a:pt x="8821" y="819"/>
                  </a:cubicBezTo>
                  <a:cubicBezTo>
                    <a:pt x="8821" y="0"/>
                    <a:pt x="8821" y="0"/>
                    <a:pt x="8821" y="0"/>
                  </a:cubicBezTo>
                  <a:cubicBezTo>
                    <a:pt x="13081" y="0"/>
                    <a:pt x="13081" y="0"/>
                    <a:pt x="13081" y="0"/>
                  </a:cubicBezTo>
                  <a:cubicBezTo>
                    <a:pt x="13081" y="819"/>
                    <a:pt x="13081" y="819"/>
                    <a:pt x="13081" y="819"/>
                  </a:cubicBezTo>
                  <a:cubicBezTo>
                    <a:pt x="19773" y="819"/>
                    <a:pt x="19773" y="819"/>
                    <a:pt x="19773" y="819"/>
                  </a:cubicBezTo>
                  <a:cubicBezTo>
                    <a:pt x="19773" y="2733"/>
                    <a:pt x="19773" y="2733"/>
                    <a:pt x="19773" y="2733"/>
                  </a:cubicBezTo>
                  <a:cubicBezTo>
                    <a:pt x="2128" y="2733"/>
                    <a:pt x="2128" y="2733"/>
                    <a:pt x="2128" y="2733"/>
                  </a:cubicBezTo>
                  <a:lnTo>
                    <a:pt x="2128" y="819"/>
                  </a:lnTo>
                </a:path>
                <a:path w="21600" h="21600">
                  <a:moveTo>
                    <a:pt x="0" y="2185"/>
                  </a:moveTo>
                  <a:cubicBezTo>
                    <a:pt x="0" y="1367"/>
                    <a:pt x="0" y="1367"/>
                    <a:pt x="0" y="1367"/>
                  </a:cubicBezTo>
                  <a:cubicBezTo>
                    <a:pt x="911" y="819"/>
                    <a:pt x="911" y="819"/>
                    <a:pt x="911" y="819"/>
                  </a:cubicBezTo>
                  <a:cubicBezTo>
                    <a:pt x="1519" y="819"/>
                    <a:pt x="1519" y="819"/>
                    <a:pt x="1519" y="819"/>
                  </a:cubicBezTo>
                  <a:cubicBezTo>
                    <a:pt x="1519" y="2733"/>
                    <a:pt x="1519" y="2733"/>
                    <a:pt x="1519" y="2733"/>
                  </a:cubicBezTo>
                  <a:cubicBezTo>
                    <a:pt x="911" y="2733"/>
                    <a:pt x="911" y="2733"/>
                    <a:pt x="911" y="2733"/>
                  </a:cubicBezTo>
                  <a:lnTo>
                    <a:pt x="0" y="2185"/>
                  </a:lnTo>
                </a:path>
                <a:path w="21600" h="21600">
                  <a:moveTo>
                    <a:pt x="19469" y="3553"/>
                  </a:moveTo>
                  <a:cubicBezTo>
                    <a:pt x="19469" y="15583"/>
                    <a:pt x="19469" y="15583"/>
                    <a:pt x="19469" y="15583"/>
                  </a:cubicBezTo>
                  <a:cubicBezTo>
                    <a:pt x="2432" y="15583"/>
                    <a:pt x="2432" y="15583"/>
                    <a:pt x="2432" y="15583"/>
                  </a:cubicBezTo>
                  <a:cubicBezTo>
                    <a:pt x="2432" y="3553"/>
                    <a:pt x="2432" y="3553"/>
                    <a:pt x="2432" y="3553"/>
                  </a:cubicBezTo>
                  <a:lnTo>
                    <a:pt x="19469" y="3553"/>
                  </a:lnTo>
                </a:path>
                <a:path w="21600" h="21600">
                  <a:moveTo>
                    <a:pt x="12472" y="13396"/>
                  </a:moveTo>
                  <a:cubicBezTo>
                    <a:pt x="15818" y="13396"/>
                    <a:pt x="15818" y="13396"/>
                    <a:pt x="15818" y="13396"/>
                  </a:cubicBezTo>
                  <a:cubicBezTo>
                    <a:pt x="15818" y="12576"/>
                    <a:pt x="15818" y="12576"/>
                    <a:pt x="15818" y="12576"/>
                  </a:cubicBezTo>
                  <a:cubicBezTo>
                    <a:pt x="12472" y="12576"/>
                    <a:pt x="12472" y="12576"/>
                    <a:pt x="12472" y="12576"/>
                  </a:cubicBezTo>
                  <a:lnTo>
                    <a:pt x="12472" y="13396"/>
                  </a:lnTo>
                </a:path>
                <a:path w="21600" h="21600">
                  <a:moveTo>
                    <a:pt x="12472" y="11754"/>
                  </a:moveTo>
                  <a:cubicBezTo>
                    <a:pt x="17948" y="11754"/>
                    <a:pt x="17948" y="11754"/>
                    <a:pt x="17948" y="11754"/>
                  </a:cubicBezTo>
                  <a:cubicBezTo>
                    <a:pt x="17948" y="10936"/>
                    <a:pt x="17948" y="10936"/>
                    <a:pt x="17948" y="10936"/>
                  </a:cubicBezTo>
                  <a:cubicBezTo>
                    <a:pt x="12472" y="10936"/>
                    <a:pt x="12472" y="10936"/>
                    <a:pt x="12472" y="10936"/>
                  </a:cubicBezTo>
                  <a:lnTo>
                    <a:pt x="12472" y="11754"/>
                  </a:lnTo>
                </a:path>
                <a:path w="21600" h="21600">
                  <a:moveTo>
                    <a:pt x="12472" y="9569"/>
                  </a:moveTo>
                  <a:cubicBezTo>
                    <a:pt x="17948" y="9569"/>
                    <a:pt x="17948" y="9569"/>
                    <a:pt x="17948" y="9569"/>
                  </a:cubicBezTo>
                  <a:cubicBezTo>
                    <a:pt x="17948" y="8748"/>
                    <a:pt x="17948" y="8748"/>
                    <a:pt x="17948" y="8748"/>
                  </a:cubicBezTo>
                  <a:cubicBezTo>
                    <a:pt x="12472" y="8748"/>
                    <a:pt x="12472" y="8748"/>
                    <a:pt x="12472" y="8748"/>
                  </a:cubicBezTo>
                  <a:lnTo>
                    <a:pt x="12472" y="9569"/>
                  </a:lnTo>
                </a:path>
                <a:path w="21600" h="21600">
                  <a:moveTo>
                    <a:pt x="7604" y="14217"/>
                  </a:moveTo>
                  <a:cubicBezTo>
                    <a:pt x="9125" y="14217"/>
                    <a:pt x="10645" y="13124"/>
                    <a:pt x="10952" y="11754"/>
                  </a:cubicBezTo>
                  <a:cubicBezTo>
                    <a:pt x="6997" y="11754"/>
                    <a:pt x="6997" y="11754"/>
                    <a:pt x="6997" y="11754"/>
                  </a:cubicBezTo>
                  <a:cubicBezTo>
                    <a:pt x="6997" y="8202"/>
                    <a:pt x="6997" y="8202"/>
                    <a:pt x="6997" y="8202"/>
                  </a:cubicBezTo>
                  <a:cubicBezTo>
                    <a:pt x="5170" y="8202"/>
                    <a:pt x="4257" y="9569"/>
                    <a:pt x="4257" y="11210"/>
                  </a:cubicBezTo>
                  <a:cubicBezTo>
                    <a:pt x="4257" y="12850"/>
                    <a:pt x="5474" y="14217"/>
                    <a:pt x="7604" y="14217"/>
                  </a:cubicBezTo>
                </a:path>
                <a:path w="21600" h="21600">
                  <a:moveTo>
                    <a:pt x="11559" y="10936"/>
                  </a:moveTo>
                  <a:cubicBezTo>
                    <a:pt x="11559" y="10936"/>
                    <a:pt x="11559" y="7382"/>
                    <a:pt x="7908" y="7382"/>
                  </a:cubicBezTo>
                  <a:cubicBezTo>
                    <a:pt x="7908" y="10936"/>
                    <a:pt x="7908" y="10936"/>
                    <a:pt x="7908" y="10936"/>
                  </a:cubicBezTo>
                  <a:lnTo>
                    <a:pt x="11559" y="10936"/>
                  </a:lnTo>
                </a:path>
                <a:path w="21600" h="21600">
                  <a:moveTo>
                    <a:pt x="3953" y="6015"/>
                  </a:moveTo>
                  <a:cubicBezTo>
                    <a:pt x="11559" y="6015"/>
                    <a:pt x="11559" y="6015"/>
                    <a:pt x="11559" y="6015"/>
                  </a:cubicBezTo>
                  <a:cubicBezTo>
                    <a:pt x="11559" y="4647"/>
                    <a:pt x="11559" y="4647"/>
                    <a:pt x="11559" y="4647"/>
                  </a:cubicBezTo>
                  <a:cubicBezTo>
                    <a:pt x="3953" y="4647"/>
                    <a:pt x="3953" y="4647"/>
                    <a:pt x="3953" y="4647"/>
                  </a:cubicBezTo>
                  <a:lnTo>
                    <a:pt x="3953" y="6015"/>
                  </a:lnTo>
                </a:path>
                <a:path w="21600" h="21600">
                  <a:moveTo>
                    <a:pt x="20686" y="17772"/>
                  </a:moveTo>
                  <a:cubicBezTo>
                    <a:pt x="1519" y="17772"/>
                    <a:pt x="1519" y="17772"/>
                    <a:pt x="1519" y="17772"/>
                  </a:cubicBezTo>
                  <a:cubicBezTo>
                    <a:pt x="1519" y="16404"/>
                    <a:pt x="1519" y="16404"/>
                    <a:pt x="1519" y="16404"/>
                  </a:cubicBezTo>
                  <a:cubicBezTo>
                    <a:pt x="20686" y="16404"/>
                    <a:pt x="20686" y="16404"/>
                    <a:pt x="20686" y="16404"/>
                  </a:cubicBezTo>
                  <a:lnTo>
                    <a:pt x="20686" y="17772"/>
                  </a:lnTo>
                </a:path>
                <a:path w="21600" h="21600">
                  <a:moveTo>
                    <a:pt x="9429" y="18316"/>
                  </a:moveTo>
                  <a:cubicBezTo>
                    <a:pt x="6997" y="21600"/>
                    <a:pt x="6997" y="21600"/>
                    <a:pt x="6997" y="21600"/>
                  </a:cubicBezTo>
                  <a:cubicBezTo>
                    <a:pt x="4867" y="21600"/>
                    <a:pt x="4867" y="21600"/>
                    <a:pt x="4867" y="21600"/>
                  </a:cubicBezTo>
                  <a:cubicBezTo>
                    <a:pt x="6997" y="18316"/>
                    <a:pt x="6997" y="18316"/>
                    <a:pt x="6997" y="18316"/>
                  </a:cubicBezTo>
                  <a:lnTo>
                    <a:pt x="9429" y="18316"/>
                  </a:lnTo>
                </a:path>
                <a:path w="21600" h="21600">
                  <a:moveTo>
                    <a:pt x="16731" y="21600"/>
                  </a:moveTo>
                  <a:cubicBezTo>
                    <a:pt x="14601" y="21600"/>
                    <a:pt x="14601" y="21600"/>
                    <a:pt x="14601" y="21600"/>
                  </a:cubicBezTo>
                  <a:cubicBezTo>
                    <a:pt x="12472" y="18316"/>
                    <a:pt x="12472" y="18316"/>
                    <a:pt x="12472" y="18316"/>
                  </a:cubicBezTo>
                  <a:cubicBezTo>
                    <a:pt x="14601" y="18316"/>
                    <a:pt x="14601" y="18316"/>
                    <a:pt x="14601" y="18316"/>
                  </a:cubicBezTo>
                  <a:lnTo>
                    <a:pt x="16731" y="21600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472" name="矩形"/>
          <p:cNvSpPr>
            <a:spLocks/>
          </p:cNvSpPr>
          <p:nvPr/>
        </p:nvSpPr>
        <p:spPr>
          <a:xfrm rot="0">
            <a:off x="964406" y="4903315"/>
            <a:ext cx="3321844" cy="4308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20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473" name="矩形"/>
          <p:cNvSpPr>
            <a:spLocks/>
          </p:cNvSpPr>
          <p:nvPr/>
        </p:nvSpPr>
        <p:spPr>
          <a:xfrm rot="0">
            <a:off x="1991179" y="3508052"/>
            <a:ext cx="1264860" cy="12439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59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01</a:t>
            </a:r>
            <a:endParaRPr lang="zh-CN" altLang="en-US" sz="759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474" name="直线"/>
          <p:cNvSpPr>
            <a:spLocks/>
          </p:cNvSpPr>
          <p:nvPr/>
        </p:nvSpPr>
        <p:spPr>
          <a:xfrm rot="0">
            <a:off x="1446609" y="4724723"/>
            <a:ext cx="2357438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19377415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6" grpId="0" animBg="1"/>
      <p:bldP spid="467" grpId="0" animBg="1"/>
      <p:bldP spid="468" grpId="0" animBg="1"/>
      <p:bldP spid="471" grpId="0" animBg="1"/>
      <p:bldP spid="473" grpId="0"/>
      <p:bldP spid="474" grpId="0" animBg="1"/>
      <p:bldP spid="472" grpId="0"/>
    </p:bldLst>
  </p:timing>
</p:sld>
</file>

<file path=ppt/slides/slide1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8" name="组合"/>
          <p:cNvGrpSpPr>
            <a:grpSpLocks/>
          </p:cNvGrpSpPr>
          <p:nvPr/>
        </p:nvGrpSpPr>
        <p:grpSpPr>
          <a:xfrm>
            <a:off x="1161562" y="1636615"/>
            <a:ext cx="10601231" cy="4639422"/>
            <a:chOff x="1161562" y="1636615"/>
            <a:chExt cx="10601231" cy="4639422"/>
          </a:xfrm>
        </p:grpSpPr>
        <p:sp>
          <p:nvSpPr>
            <p:cNvPr id="477" name="曲线"/>
            <p:cNvSpPr>
              <a:spLocks/>
            </p:cNvSpPr>
            <p:nvPr/>
          </p:nvSpPr>
          <p:spPr>
            <a:xfrm rot="19805282">
              <a:off x="1536565" y="1636615"/>
              <a:ext cx="9860760" cy="463942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277" y="18750"/>
                  </a:moveTo>
                  <a:cubicBezTo>
                    <a:pt x="21471" y="19029"/>
                    <a:pt x="21600" y="19503"/>
                    <a:pt x="21600" y="20043"/>
                  </a:cubicBezTo>
                  <a:cubicBezTo>
                    <a:pt x="21600" y="20902"/>
                    <a:pt x="21272" y="21600"/>
                    <a:pt x="20867" y="21600"/>
                  </a:cubicBezTo>
                  <a:lnTo>
                    <a:pt x="15829" y="21600"/>
                  </a:lnTo>
                  <a:lnTo>
                    <a:pt x="15811" y="21596"/>
                  </a:lnTo>
                  <a:lnTo>
                    <a:pt x="15780" y="21598"/>
                  </a:lnTo>
                  <a:lnTo>
                    <a:pt x="15720" y="21575"/>
                  </a:lnTo>
                  <a:lnTo>
                    <a:pt x="15681" y="21568"/>
                  </a:lnTo>
                  <a:lnTo>
                    <a:pt x="15664" y="21556"/>
                  </a:lnTo>
                  <a:lnTo>
                    <a:pt x="15642" y="21548"/>
                  </a:lnTo>
                  <a:lnTo>
                    <a:pt x="15589" y="21506"/>
                  </a:lnTo>
                  <a:lnTo>
                    <a:pt x="15542" y="21477"/>
                  </a:lnTo>
                  <a:lnTo>
                    <a:pt x="15528" y="21459"/>
                  </a:lnTo>
                  <a:lnTo>
                    <a:pt x="15511" y="21445"/>
                  </a:lnTo>
                  <a:lnTo>
                    <a:pt x="15465" y="21387"/>
                  </a:lnTo>
                  <a:lnTo>
                    <a:pt x="15419" y="21334"/>
                  </a:lnTo>
                  <a:lnTo>
                    <a:pt x="15405" y="21309"/>
                  </a:lnTo>
                  <a:lnTo>
                    <a:pt x="15390" y="21289"/>
                  </a:lnTo>
                  <a:lnTo>
                    <a:pt x="15354" y="21218"/>
                  </a:lnTo>
                  <a:lnTo>
                    <a:pt x="15311" y="21143"/>
                  </a:lnTo>
                  <a:lnTo>
                    <a:pt x="15296" y="21106"/>
                  </a:lnTo>
                  <a:lnTo>
                    <a:pt x="15284" y="21081"/>
                  </a:lnTo>
                  <a:lnTo>
                    <a:pt x="15261" y="21015"/>
                  </a:lnTo>
                  <a:lnTo>
                    <a:pt x="15220" y="20912"/>
                  </a:lnTo>
                  <a:lnTo>
                    <a:pt x="15207" y="20857"/>
                  </a:lnTo>
                  <a:lnTo>
                    <a:pt x="15197" y="20826"/>
                  </a:lnTo>
                  <a:lnTo>
                    <a:pt x="12883" y="12370"/>
                  </a:lnTo>
                  <a:lnTo>
                    <a:pt x="8280" y="12370"/>
                  </a:lnTo>
                  <a:lnTo>
                    <a:pt x="8263" y="12365"/>
                  </a:lnTo>
                  <a:lnTo>
                    <a:pt x="8233" y="12367"/>
                  </a:lnTo>
                  <a:lnTo>
                    <a:pt x="8170" y="12346"/>
                  </a:lnTo>
                  <a:lnTo>
                    <a:pt x="8132" y="12337"/>
                  </a:lnTo>
                  <a:lnTo>
                    <a:pt x="8114" y="12327"/>
                  </a:lnTo>
                  <a:lnTo>
                    <a:pt x="8094" y="12318"/>
                  </a:lnTo>
                  <a:lnTo>
                    <a:pt x="8040" y="12278"/>
                  </a:lnTo>
                  <a:lnTo>
                    <a:pt x="7995" y="12247"/>
                  </a:lnTo>
                  <a:lnTo>
                    <a:pt x="7979" y="12228"/>
                  </a:lnTo>
                  <a:lnTo>
                    <a:pt x="7962" y="12216"/>
                  </a:lnTo>
                  <a:lnTo>
                    <a:pt x="7917" y="12155"/>
                  </a:lnTo>
                  <a:lnTo>
                    <a:pt x="7869" y="12103"/>
                  </a:lnTo>
                  <a:lnTo>
                    <a:pt x="7857" y="12077"/>
                  </a:lnTo>
                  <a:lnTo>
                    <a:pt x="7839" y="12058"/>
                  </a:lnTo>
                  <a:lnTo>
                    <a:pt x="7805" y="11990"/>
                  </a:lnTo>
                  <a:lnTo>
                    <a:pt x="7762" y="11912"/>
                  </a:lnTo>
                  <a:lnTo>
                    <a:pt x="7747" y="11876"/>
                  </a:lnTo>
                  <a:lnTo>
                    <a:pt x="7735" y="11852"/>
                  </a:lnTo>
                  <a:lnTo>
                    <a:pt x="7712" y="11785"/>
                  </a:lnTo>
                  <a:lnTo>
                    <a:pt x="7673" y="11682"/>
                  </a:lnTo>
                  <a:lnTo>
                    <a:pt x="7659" y="11626"/>
                  </a:lnTo>
                  <a:lnTo>
                    <a:pt x="7648" y="11596"/>
                  </a:lnTo>
                  <a:lnTo>
                    <a:pt x="5335" y="3140"/>
                  </a:lnTo>
                  <a:lnTo>
                    <a:pt x="732" y="3140"/>
                  </a:lnTo>
                  <a:cubicBezTo>
                    <a:pt x="327" y="3140"/>
                    <a:pt x="0" y="2443"/>
                    <a:pt x="0" y="1581"/>
                  </a:cubicBezTo>
                  <a:cubicBezTo>
                    <a:pt x="0" y="721"/>
                    <a:pt x="327" y="25"/>
                    <a:pt x="732" y="25"/>
                  </a:cubicBezTo>
                  <a:lnTo>
                    <a:pt x="5627" y="25"/>
                  </a:lnTo>
                  <a:lnTo>
                    <a:pt x="5656" y="12"/>
                  </a:lnTo>
                  <a:cubicBezTo>
                    <a:pt x="5798" y="-25"/>
                    <a:pt x="5940" y="25"/>
                    <a:pt x="6067" y="154"/>
                  </a:cubicBezTo>
                  <a:lnTo>
                    <a:pt x="6122" y="225"/>
                  </a:lnTo>
                  <a:lnTo>
                    <a:pt x="6180" y="292"/>
                  </a:lnTo>
                  <a:cubicBezTo>
                    <a:pt x="6297" y="458"/>
                    <a:pt x="6390" y="696"/>
                    <a:pt x="6445" y="975"/>
                  </a:cubicBezTo>
                  <a:lnTo>
                    <a:pt x="6454" y="1036"/>
                  </a:lnTo>
                  <a:lnTo>
                    <a:pt x="8703" y="9255"/>
                  </a:lnTo>
                  <a:lnTo>
                    <a:pt x="13176" y="9255"/>
                  </a:lnTo>
                  <a:lnTo>
                    <a:pt x="13204" y="9242"/>
                  </a:lnTo>
                  <a:cubicBezTo>
                    <a:pt x="13346" y="9203"/>
                    <a:pt x="13489" y="9255"/>
                    <a:pt x="13617" y="9385"/>
                  </a:cubicBezTo>
                  <a:lnTo>
                    <a:pt x="13699" y="9492"/>
                  </a:lnTo>
                  <a:lnTo>
                    <a:pt x="13728" y="9522"/>
                  </a:lnTo>
                  <a:cubicBezTo>
                    <a:pt x="13826" y="9661"/>
                    <a:pt x="13906" y="9849"/>
                    <a:pt x="13962" y="10070"/>
                  </a:cubicBezTo>
                  <a:lnTo>
                    <a:pt x="13992" y="10229"/>
                  </a:lnTo>
                  <a:lnTo>
                    <a:pt x="16250" y="18485"/>
                  </a:lnTo>
                  <a:lnTo>
                    <a:pt x="20867" y="18485"/>
                  </a:lnTo>
                  <a:cubicBezTo>
                    <a:pt x="21019" y="18485"/>
                    <a:pt x="21160" y="18583"/>
                    <a:pt x="21277" y="18750"/>
                  </a:cubicBezTo>
                  <a:close/>
                </a:path>
              </a:pathLst>
            </a:custGeom>
            <a:solidFill>
              <a:srgbClr val="D8D8D8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78" name="圆角矩形"/>
            <p:cNvSpPr>
              <a:spLocks/>
            </p:cNvSpPr>
            <p:nvPr/>
          </p:nvSpPr>
          <p:spPr>
            <a:xfrm rot="19805282">
              <a:off x="1161562" y="4178480"/>
              <a:ext cx="669557" cy="66884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79" name="圆角矩形"/>
            <p:cNvSpPr>
              <a:spLocks/>
            </p:cNvSpPr>
            <p:nvPr/>
          </p:nvSpPr>
          <p:spPr>
            <a:xfrm rot="19805282">
              <a:off x="3139801" y="3065886"/>
              <a:ext cx="669557" cy="66884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80" name="圆角矩形"/>
            <p:cNvSpPr>
              <a:spLocks/>
            </p:cNvSpPr>
            <p:nvPr/>
          </p:nvSpPr>
          <p:spPr>
            <a:xfrm rot="19805282">
              <a:off x="5122212" y="4182841"/>
              <a:ext cx="669555" cy="66884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81" name="圆角矩形"/>
            <p:cNvSpPr>
              <a:spLocks/>
            </p:cNvSpPr>
            <p:nvPr/>
          </p:nvSpPr>
          <p:spPr>
            <a:xfrm rot="19805282">
              <a:off x="7119458" y="3065890"/>
              <a:ext cx="669557" cy="66884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82" name="圆角矩形"/>
            <p:cNvSpPr>
              <a:spLocks/>
            </p:cNvSpPr>
            <p:nvPr/>
          </p:nvSpPr>
          <p:spPr>
            <a:xfrm rot="19805282">
              <a:off x="11093236" y="3065889"/>
              <a:ext cx="669557" cy="66884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83" name="圆角矩形"/>
            <p:cNvSpPr>
              <a:spLocks/>
            </p:cNvSpPr>
            <p:nvPr/>
          </p:nvSpPr>
          <p:spPr>
            <a:xfrm rot="19805282">
              <a:off x="9085692" y="4178481"/>
              <a:ext cx="669556" cy="66884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484" name="曲线"/>
            <p:cNvSpPr>
              <a:spLocks/>
            </p:cNvSpPr>
            <p:nvPr/>
          </p:nvSpPr>
          <p:spPr>
            <a:xfrm rot="0">
              <a:off x="3270317" y="3197055"/>
              <a:ext cx="408522" cy="40651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378" y="6434"/>
                  </a:moveTo>
                  <a:cubicBezTo>
                    <a:pt x="2526" y="3675"/>
                    <a:pt x="4825" y="1838"/>
                    <a:pt x="7351" y="918"/>
                  </a:cubicBezTo>
                  <a:cubicBezTo>
                    <a:pt x="9879" y="0"/>
                    <a:pt x="12867" y="229"/>
                    <a:pt x="15394" y="1378"/>
                  </a:cubicBezTo>
                  <a:cubicBezTo>
                    <a:pt x="17922" y="2757"/>
                    <a:pt x="19760" y="4824"/>
                    <a:pt x="20678" y="7353"/>
                  </a:cubicBezTo>
                  <a:cubicBezTo>
                    <a:pt x="21600" y="9880"/>
                    <a:pt x="21600" y="12867"/>
                    <a:pt x="20221" y="15395"/>
                  </a:cubicBezTo>
                  <a:cubicBezTo>
                    <a:pt x="20221" y="15395"/>
                    <a:pt x="20221" y="15395"/>
                    <a:pt x="20221" y="15395"/>
                  </a:cubicBezTo>
                  <a:cubicBezTo>
                    <a:pt x="19071" y="17923"/>
                    <a:pt x="16773" y="19989"/>
                    <a:pt x="14245" y="20680"/>
                  </a:cubicBezTo>
                  <a:cubicBezTo>
                    <a:pt x="11718" y="21600"/>
                    <a:pt x="8959" y="21600"/>
                    <a:pt x="6203" y="20449"/>
                  </a:cubicBezTo>
                  <a:cubicBezTo>
                    <a:pt x="6203" y="20449"/>
                    <a:pt x="6203" y="20449"/>
                    <a:pt x="6203" y="20449"/>
                  </a:cubicBezTo>
                  <a:cubicBezTo>
                    <a:pt x="3674" y="19072"/>
                    <a:pt x="1836" y="16774"/>
                    <a:pt x="918" y="14246"/>
                  </a:cubicBezTo>
                  <a:cubicBezTo>
                    <a:pt x="0" y="11718"/>
                    <a:pt x="227" y="8961"/>
                    <a:pt x="1378" y="6434"/>
                  </a:cubicBezTo>
                  <a:cubicBezTo>
                    <a:pt x="1378" y="6434"/>
                    <a:pt x="1378" y="6434"/>
                    <a:pt x="1378" y="6434"/>
                  </a:cubicBezTo>
                </a:path>
                <a:path w="21600" h="21600">
                  <a:moveTo>
                    <a:pt x="4595" y="6203"/>
                  </a:moveTo>
                  <a:cubicBezTo>
                    <a:pt x="4134" y="6663"/>
                    <a:pt x="3906" y="6892"/>
                    <a:pt x="3674" y="7353"/>
                  </a:cubicBezTo>
                  <a:cubicBezTo>
                    <a:pt x="3674" y="7353"/>
                    <a:pt x="3674" y="7353"/>
                    <a:pt x="3674" y="7353"/>
                  </a:cubicBezTo>
                  <a:cubicBezTo>
                    <a:pt x="3674" y="7581"/>
                    <a:pt x="3445" y="7811"/>
                    <a:pt x="3445" y="8040"/>
                  </a:cubicBezTo>
                  <a:cubicBezTo>
                    <a:pt x="4825" y="7811"/>
                    <a:pt x="6434" y="7811"/>
                    <a:pt x="8271" y="8502"/>
                  </a:cubicBezTo>
                  <a:cubicBezTo>
                    <a:pt x="8042" y="8729"/>
                    <a:pt x="8042" y="8961"/>
                    <a:pt x="7812" y="9189"/>
                  </a:cubicBezTo>
                  <a:cubicBezTo>
                    <a:pt x="7581" y="9649"/>
                    <a:pt x="7351" y="9880"/>
                    <a:pt x="7351" y="10340"/>
                  </a:cubicBezTo>
                  <a:cubicBezTo>
                    <a:pt x="5973" y="10340"/>
                    <a:pt x="4595" y="10800"/>
                    <a:pt x="2986" y="12178"/>
                  </a:cubicBezTo>
                  <a:cubicBezTo>
                    <a:pt x="3217" y="12638"/>
                    <a:pt x="3217" y="13097"/>
                    <a:pt x="3445" y="13557"/>
                  </a:cubicBezTo>
                  <a:cubicBezTo>
                    <a:pt x="3445" y="13557"/>
                    <a:pt x="3445" y="13557"/>
                    <a:pt x="3445" y="13557"/>
                  </a:cubicBezTo>
                  <a:cubicBezTo>
                    <a:pt x="3674" y="13786"/>
                    <a:pt x="3674" y="13786"/>
                    <a:pt x="3674" y="13786"/>
                  </a:cubicBezTo>
                  <a:cubicBezTo>
                    <a:pt x="4825" y="12867"/>
                    <a:pt x="5743" y="12406"/>
                    <a:pt x="6663" y="12406"/>
                  </a:cubicBezTo>
                  <a:cubicBezTo>
                    <a:pt x="6203" y="14015"/>
                    <a:pt x="5973" y="15624"/>
                    <a:pt x="5973" y="17003"/>
                  </a:cubicBezTo>
                  <a:cubicBezTo>
                    <a:pt x="6434" y="17463"/>
                    <a:pt x="6891" y="17692"/>
                    <a:pt x="7351" y="17923"/>
                  </a:cubicBezTo>
                  <a:cubicBezTo>
                    <a:pt x="7351" y="17923"/>
                    <a:pt x="7351" y="17923"/>
                    <a:pt x="7351" y="17923"/>
                  </a:cubicBezTo>
                  <a:cubicBezTo>
                    <a:pt x="7581" y="17923"/>
                    <a:pt x="7581" y="17923"/>
                    <a:pt x="7581" y="18153"/>
                  </a:cubicBezTo>
                  <a:cubicBezTo>
                    <a:pt x="7812" y="17923"/>
                    <a:pt x="7812" y="17923"/>
                    <a:pt x="7812" y="17923"/>
                  </a:cubicBezTo>
                  <a:cubicBezTo>
                    <a:pt x="7581" y="16543"/>
                    <a:pt x="7812" y="14706"/>
                    <a:pt x="8271" y="12638"/>
                  </a:cubicBezTo>
                  <a:cubicBezTo>
                    <a:pt x="9421" y="13327"/>
                    <a:pt x="10109" y="14246"/>
                    <a:pt x="11028" y="15395"/>
                  </a:cubicBezTo>
                  <a:cubicBezTo>
                    <a:pt x="11947" y="16313"/>
                    <a:pt x="12867" y="17463"/>
                    <a:pt x="13786" y="18153"/>
                  </a:cubicBezTo>
                  <a:cubicBezTo>
                    <a:pt x="14245" y="17923"/>
                    <a:pt x="14475" y="17923"/>
                    <a:pt x="14935" y="17692"/>
                  </a:cubicBezTo>
                  <a:cubicBezTo>
                    <a:pt x="15164" y="17003"/>
                    <a:pt x="15164" y="17003"/>
                    <a:pt x="15164" y="17003"/>
                  </a:cubicBezTo>
                  <a:cubicBezTo>
                    <a:pt x="14245" y="16313"/>
                    <a:pt x="13327" y="15395"/>
                    <a:pt x="12406" y="14246"/>
                  </a:cubicBezTo>
                  <a:cubicBezTo>
                    <a:pt x="11258" y="12867"/>
                    <a:pt x="10109" y="11718"/>
                    <a:pt x="8959" y="11029"/>
                  </a:cubicBezTo>
                  <a:cubicBezTo>
                    <a:pt x="9191" y="10570"/>
                    <a:pt x="9191" y="10340"/>
                    <a:pt x="9421" y="9880"/>
                  </a:cubicBezTo>
                  <a:cubicBezTo>
                    <a:pt x="9650" y="9649"/>
                    <a:pt x="9650" y="9189"/>
                    <a:pt x="9879" y="8961"/>
                  </a:cubicBezTo>
                  <a:cubicBezTo>
                    <a:pt x="10339" y="9189"/>
                    <a:pt x="10800" y="9421"/>
                    <a:pt x="11258" y="9649"/>
                  </a:cubicBezTo>
                  <a:cubicBezTo>
                    <a:pt x="14016" y="10800"/>
                    <a:pt x="16313" y="12638"/>
                    <a:pt x="17693" y="14706"/>
                  </a:cubicBezTo>
                  <a:cubicBezTo>
                    <a:pt x="17693" y="14475"/>
                    <a:pt x="17922" y="14475"/>
                    <a:pt x="17922" y="14246"/>
                  </a:cubicBezTo>
                  <a:cubicBezTo>
                    <a:pt x="17922" y="14246"/>
                    <a:pt x="17922" y="14246"/>
                    <a:pt x="17922" y="14246"/>
                  </a:cubicBezTo>
                  <a:cubicBezTo>
                    <a:pt x="18152" y="13786"/>
                    <a:pt x="18382" y="13327"/>
                    <a:pt x="18382" y="12867"/>
                  </a:cubicBezTo>
                  <a:cubicBezTo>
                    <a:pt x="17002" y="10800"/>
                    <a:pt x="14475" y="9189"/>
                    <a:pt x="12178" y="8040"/>
                  </a:cubicBezTo>
                  <a:cubicBezTo>
                    <a:pt x="11718" y="7811"/>
                    <a:pt x="11258" y="7581"/>
                    <a:pt x="10800" y="7353"/>
                  </a:cubicBezTo>
                  <a:cubicBezTo>
                    <a:pt x="11028" y="7123"/>
                    <a:pt x="11258" y="6663"/>
                    <a:pt x="11488" y="6434"/>
                  </a:cubicBezTo>
                  <a:cubicBezTo>
                    <a:pt x="11947" y="6663"/>
                    <a:pt x="12406" y="6892"/>
                    <a:pt x="12867" y="6892"/>
                  </a:cubicBezTo>
                  <a:cubicBezTo>
                    <a:pt x="15164" y="7353"/>
                    <a:pt x="16773" y="6434"/>
                    <a:pt x="17002" y="6434"/>
                  </a:cubicBezTo>
                  <a:cubicBezTo>
                    <a:pt x="16313" y="5284"/>
                    <a:pt x="16313" y="5284"/>
                    <a:pt x="16313" y="5284"/>
                  </a:cubicBezTo>
                  <a:cubicBezTo>
                    <a:pt x="16313" y="5054"/>
                    <a:pt x="16085" y="5054"/>
                    <a:pt x="16085" y="5054"/>
                  </a:cubicBezTo>
                  <a:cubicBezTo>
                    <a:pt x="15624" y="5054"/>
                    <a:pt x="14475" y="5514"/>
                    <a:pt x="13327" y="5284"/>
                  </a:cubicBezTo>
                  <a:cubicBezTo>
                    <a:pt x="13097" y="5284"/>
                    <a:pt x="12867" y="5054"/>
                    <a:pt x="12636" y="5054"/>
                  </a:cubicBezTo>
                  <a:cubicBezTo>
                    <a:pt x="13097" y="4595"/>
                    <a:pt x="13786" y="4135"/>
                    <a:pt x="14245" y="3675"/>
                  </a:cubicBezTo>
                  <a:cubicBezTo>
                    <a:pt x="13555" y="3446"/>
                    <a:pt x="12867" y="3215"/>
                    <a:pt x="12178" y="3215"/>
                  </a:cubicBezTo>
                  <a:cubicBezTo>
                    <a:pt x="11947" y="3446"/>
                    <a:pt x="11488" y="3675"/>
                    <a:pt x="11258" y="4135"/>
                  </a:cubicBezTo>
                  <a:cubicBezTo>
                    <a:pt x="10800" y="3675"/>
                    <a:pt x="10339" y="3446"/>
                    <a:pt x="9879" y="2986"/>
                  </a:cubicBezTo>
                  <a:cubicBezTo>
                    <a:pt x="9421" y="3215"/>
                    <a:pt x="8959" y="3215"/>
                    <a:pt x="8500" y="3446"/>
                  </a:cubicBezTo>
                  <a:cubicBezTo>
                    <a:pt x="8042" y="3675"/>
                    <a:pt x="8042" y="3675"/>
                    <a:pt x="8042" y="3675"/>
                  </a:cubicBezTo>
                  <a:cubicBezTo>
                    <a:pt x="8042" y="3675"/>
                    <a:pt x="8959" y="4595"/>
                    <a:pt x="10109" y="5514"/>
                  </a:cubicBezTo>
                  <a:cubicBezTo>
                    <a:pt x="9650" y="5972"/>
                    <a:pt x="9421" y="6434"/>
                    <a:pt x="9191" y="6892"/>
                  </a:cubicBezTo>
                  <a:cubicBezTo>
                    <a:pt x="7581" y="6434"/>
                    <a:pt x="5973" y="6203"/>
                    <a:pt x="4595" y="6203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485" name="曲线"/>
            <p:cNvSpPr>
              <a:spLocks/>
            </p:cNvSpPr>
            <p:nvPr/>
          </p:nvSpPr>
          <p:spPr>
            <a:xfrm rot="0">
              <a:off x="7255004" y="3197055"/>
              <a:ext cx="398462" cy="38236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8726" y="4433"/>
                  </a:moveTo>
                  <a:lnTo>
                    <a:pt x="3490" y="4433"/>
                  </a:lnTo>
                  <a:lnTo>
                    <a:pt x="2618" y="5909"/>
                  </a:lnTo>
                  <a:lnTo>
                    <a:pt x="3490" y="7389"/>
                  </a:lnTo>
                  <a:lnTo>
                    <a:pt x="8726" y="7389"/>
                  </a:lnTo>
                  <a:lnTo>
                    <a:pt x="8726" y="4433"/>
                  </a:lnTo>
                  <a:lnTo>
                    <a:pt x="8726" y="4433"/>
                  </a:lnTo>
                </a:path>
                <a:path w="21600" h="21600">
                  <a:moveTo>
                    <a:pt x="12436" y="7389"/>
                  </a:moveTo>
                  <a:lnTo>
                    <a:pt x="18544" y="7389"/>
                  </a:lnTo>
                  <a:lnTo>
                    <a:pt x="19308" y="7389"/>
                  </a:lnTo>
                  <a:lnTo>
                    <a:pt x="19527" y="7842"/>
                  </a:lnTo>
                  <a:lnTo>
                    <a:pt x="21161" y="10572"/>
                  </a:lnTo>
                  <a:lnTo>
                    <a:pt x="21600" y="11254"/>
                  </a:lnTo>
                  <a:lnTo>
                    <a:pt x="21161" y="11707"/>
                  </a:lnTo>
                  <a:lnTo>
                    <a:pt x="19527" y="14437"/>
                  </a:lnTo>
                  <a:lnTo>
                    <a:pt x="19308" y="15233"/>
                  </a:lnTo>
                  <a:lnTo>
                    <a:pt x="18544" y="15233"/>
                  </a:lnTo>
                  <a:lnTo>
                    <a:pt x="12436" y="15233"/>
                  </a:lnTo>
                  <a:lnTo>
                    <a:pt x="12436" y="18642"/>
                  </a:lnTo>
                  <a:lnTo>
                    <a:pt x="17890" y="18642"/>
                  </a:lnTo>
                  <a:lnTo>
                    <a:pt x="17890" y="21600"/>
                  </a:lnTo>
                  <a:lnTo>
                    <a:pt x="4036" y="21600"/>
                  </a:lnTo>
                  <a:lnTo>
                    <a:pt x="4036" y="18642"/>
                  </a:lnTo>
                  <a:lnTo>
                    <a:pt x="8945" y="18642"/>
                  </a:lnTo>
                  <a:lnTo>
                    <a:pt x="8945" y="9774"/>
                  </a:lnTo>
                  <a:lnTo>
                    <a:pt x="2834" y="9774"/>
                  </a:lnTo>
                  <a:lnTo>
                    <a:pt x="2072" y="9774"/>
                  </a:lnTo>
                  <a:lnTo>
                    <a:pt x="1854" y="9094"/>
                  </a:lnTo>
                  <a:lnTo>
                    <a:pt x="218" y="6365"/>
                  </a:lnTo>
                  <a:lnTo>
                    <a:pt x="0" y="5909"/>
                  </a:lnTo>
                  <a:lnTo>
                    <a:pt x="218" y="5113"/>
                  </a:lnTo>
                  <a:lnTo>
                    <a:pt x="1854" y="2387"/>
                  </a:lnTo>
                  <a:lnTo>
                    <a:pt x="2072" y="1932"/>
                  </a:lnTo>
                  <a:lnTo>
                    <a:pt x="2834" y="1932"/>
                  </a:lnTo>
                  <a:lnTo>
                    <a:pt x="8945" y="1932"/>
                  </a:lnTo>
                  <a:lnTo>
                    <a:pt x="8945" y="1475"/>
                  </a:lnTo>
                  <a:lnTo>
                    <a:pt x="10799" y="0"/>
                  </a:lnTo>
                  <a:lnTo>
                    <a:pt x="12436" y="1475"/>
                  </a:lnTo>
                  <a:lnTo>
                    <a:pt x="12436" y="7389"/>
                  </a:lnTo>
                  <a:lnTo>
                    <a:pt x="12436" y="7389"/>
                  </a:lnTo>
                </a:path>
                <a:path w="21600" h="21600">
                  <a:moveTo>
                    <a:pt x="18108" y="9549"/>
                  </a:moveTo>
                  <a:lnTo>
                    <a:pt x="12654" y="9549"/>
                  </a:lnTo>
                  <a:lnTo>
                    <a:pt x="12654" y="12732"/>
                  </a:lnTo>
                  <a:lnTo>
                    <a:pt x="18108" y="12732"/>
                  </a:lnTo>
                  <a:lnTo>
                    <a:pt x="19089" y="11254"/>
                  </a:lnTo>
                  <a:lnTo>
                    <a:pt x="18108" y="9549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486" name="曲线"/>
            <p:cNvSpPr>
              <a:spLocks/>
            </p:cNvSpPr>
            <p:nvPr/>
          </p:nvSpPr>
          <p:spPr>
            <a:xfrm rot="0">
              <a:off x="5278890" y="4338828"/>
              <a:ext cx="356200" cy="34815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9492" y="1620"/>
                  </a:moveTo>
                  <a:cubicBezTo>
                    <a:pt x="20019" y="4047"/>
                    <a:pt x="19492" y="5669"/>
                    <a:pt x="17646" y="7289"/>
                  </a:cubicBezTo>
                  <a:cubicBezTo>
                    <a:pt x="17121" y="8099"/>
                    <a:pt x="17121" y="8099"/>
                    <a:pt x="17121" y="8099"/>
                  </a:cubicBezTo>
                  <a:cubicBezTo>
                    <a:pt x="19756" y="19169"/>
                    <a:pt x="19756" y="19169"/>
                    <a:pt x="19756" y="19169"/>
                  </a:cubicBezTo>
                  <a:cubicBezTo>
                    <a:pt x="17384" y="21600"/>
                    <a:pt x="17384" y="21600"/>
                    <a:pt x="17384" y="21600"/>
                  </a:cubicBezTo>
                  <a:cubicBezTo>
                    <a:pt x="11590" y="13498"/>
                    <a:pt x="11590" y="13498"/>
                    <a:pt x="11590" y="13498"/>
                  </a:cubicBezTo>
                  <a:cubicBezTo>
                    <a:pt x="9480" y="15389"/>
                    <a:pt x="9480" y="15389"/>
                    <a:pt x="9480" y="15389"/>
                  </a:cubicBezTo>
                  <a:cubicBezTo>
                    <a:pt x="10273" y="18898"/>
                    <a:pt x="10273" y="18898"/>
                    <a:pt x="10273" y="18898"/>
                  </a:cubicBezTo>
                  <a:cubicBezTo>
                    <a:pt x="8955" y="20249"/>
                    <a:pt x="8955" y="20249"/>
                    <a:pt x="8955" y="20249"/>
                  </a:cubicBezTo>
                  <a:cubicBezTo>
                    <a:pt x="6847" y="16468"/>
                    <a:pt x="6847" y="16468"/>
                    <a:pt x="6847" y="16468"/>
                  </a:cubicBezTo>
                  <a:cubicBezTo>
                    <a:pt x="5531" y="18089"/>
                    <a:pt x="5531" y="18089"/>
                    <a:pt x="5531" y="18089"/>
                  </a:cubicBezTo>
                  <a:cubicBezTo>
                    <a:pt x="4212" y="16739"/>
                    <a:pt x="4212" y="16739"/>
                    <a:pt x="4212" y="16739"/>
                  </a:cubicBezTo>
                  <a:cubicBezTo>
                    <a:pt x="5531" y="15389"/>
                    <a:pt x="5531" y="15389"/>
                    <a:pt x="5531" y="15389"/>
                  </a:cubicBezTo>
                  <a:cubicBezTo>
                    <a:pt x="1843" y="13498"/>
                    <a:pt x="1843" y="13498"/>
                    <a:pt x="1843" y="13498"/>
                  </a:cubicBezTo>
                  <a:cubicBezTo>
                    <a:pt x="3159" y="11879"/>
                    <a:pt x="3159" y="11879"/>
                    <a:pt x="3159" y="11879"/>
                  </a:cubicBezTo>
                  <a:cubicBezTo>
                    <a:pt x="6585" y="12688"/>
                    <a:pt x="6585" y="12688"/>
                    <a:pt x="6585" y="12688"/>
                  </a:cubicBezTo>
                  <a:cubicBezTo>
                    <a:pt x="8428" y="10528"/>
                    <a:pt x="8428" y="10528"/>
                    <a:pt x="8428" y="10528"/>
                  </a:cubicBezTo>
                  <a:cubicBezTo>
                    <a:pt x="0" y="4859"/>
                    <a:pt x="0" y="4859"/>
                    <a:pt x="0" y="4859"/>
                  </a:cubicBezTo>
                  <a:cubicBezTo>
                    <a:pt x="2369" y="2159"/>
                    <a:pt x="2369" y="2159"/>
                    <a:pt x="2369" y="2159"/>
                  </a:cubicBezTo>
                  <a:cubicBezTo>
                    <a:pt x="13433" y="4318"/>
                    <a:pt x="13433" y="4318"/>
                    <a:pt x="13433" y="4318"/>
                  </a:cubicBezTo>
                  <a:cubicBezTo>
                    <a:pt x="13959" y="3509"/>
                    <a:pt x="13959" y="3509"/>
                    <a:pt x="13959" y="3509"/>
                  </a:cubicBezTo>
                  <a:cubicBezTo>
                    <a:pt x="15803" y="1349"/>
                    <a:pt x="17646" y="1078"/>
                    <a:pt x="19492" y="1620"/>
                  </a:cubicBezTo>
                </a:path>
                <a:path w="21600" h="21600">
                  <a:moveTo>
                    <a:pt x="21600" y="13498"/>
                  </a:moveTo>
                  <a:cubicBezTo>
                    <a:pt x="19492" y="11338"/>
                    <a:pt x="19492" y="11338"/>
                    <a:pt x="19492" y="11338"/>
                  </a:cubicBezTo>
                  <a:cubicBezTo>
                    <a:pt x="18965" y="11879"/>
                    <a:pt x="18965" y="11879"/>
                    <a:pt x="18965" y="11879"/>
                  </a:cubicBezTo>
                  <a:cubicBezTo>
                    <a:pt x="20019" y="15389"/>
                    <a:pt x="20019" y="15389"/>
                    <a:pt x="20019" y="15389"/>
                  </a:cubicBezTo>
                  <a:cubicBezTo>
                    <a:pt x="21600" y="13498"/>
                    <a:pt x="21600" y="13498"/>
                    <a:pt x="21600" y="13498"/>
                  </a:cubicBezTo>
                </a:path>
                <a:path w="21600" h="21600">
                  <a:moveTo>
                    <a:pt x="7638" y="0"/>
                  </a:moveTo>
                  <a:cubicBezTo>
                    <a:pt x="6058" y="1888"/>
                    <a:pt x="6058" y="1888"/>
                    <a:pt x="6058" y="1888"/>
                  </a:cubicBezTo>
                  <a:cubicBezTo>
                    <a:pt x="9480" y="2699"/>
                    <a:pt x="9480" y="2699"/>
                    <a:pt x="9480" y="2699"/>
                  </a:cubicBezTo>
                  <a:cubicBezTo>
                    <a:pt x="9746" y="2159"/>
                    <a:pt x="9746" y="2159"/>
                    <a:pt x="9746" y="2159"/>
                  </a:cubicBezTo>
                  <a:lnTo>
                    <a:pt x="7638" y="0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487" name="曲线"/>
            <p:cNvSpPr>
              <a:spLocks/>
            </p:cNvSpPr>
            <p:nvPr/>
          </p:nvSpPr>
          <p:spPr>
            <a:xfrm rot="0">
              <a:off x="9253436" y="4310654"/>
              <a:ext cx="334064" cy="40449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841" y="20438"/>
                  </a:moveTo>
                  <a:cubicBezTo>
                    <a:pt x="560" y="20206"/>
                    <a:pt x="278" y="19972"/>
                    <a:pt x="0" y="19741"/>
                  </a:cubicBezTo>
                  <a:cubicBezTo>
                    <a:pt x="0" y="16721"/>
                    <a:pt x="0" y="13469"/>
                    <a:pt x="0" y="10451"/>
                  </a:cubicBezTo>
                  <a:cubicBezTo>
                    <a:pt x="3365" y="9289"/>
                    <a:pt x="5889" y="7431"/>
                    <a:pt x="8415" y="4645"/>
                  </a:cubicBezTo>
                  <a:cubicBezTo>
                    <a:pt x="10658" y="6038"/>
                    <a:pt x="10658" y="6038"/>
                    <a:pt x="10658" y="6038"/>
                  </a:cubicBezTo>
                  <a:cubicBezTo>
                    <a:pt x="10658" y="6038"/>
                    <a:pt x="10658" y="6038"/>
                    <a:pt x="10658" y="6038"/>
                  </a:cubicBezTo>
                  <a:cubicBezTo>
                    <a:pt x="10658" y="6269"/>
                    <a:pt x="10658" y="6269"/>
                    <a:pt x="10658" y="6269"/>
                  </a:cubicBezTo>
                  <a:cubicBezTo>
                    <a:pt x="10939" y="6269"/>
                    <a:pt x="10939" y="6269"/>
                    <a:pt x="10939" y="6269"/>
                  </a:cubicBezTo>
                  <a:cubicBezTo>
                    <a:pt x="10939" y="6269"/>
                    <a:pt x="10939" y="6269"/>
                    <a:pt x="10939" y="6269"/>
                  </a:cubicBezTo>
                  <a:cubicBezTo>
                    <a:pt x="10939" y="6269"/>
                    <a:pt x="10939" y="6269"/>
                    <a:pt x="10939" y="6269"/>
                  </a:cubicBezTo>
                  <a:cubicBezTo>
                    <a:pt x="10939" y="6269"/>
                    <a:pt x="10939" y="6269"/>
                    <a:pt x="10939" y="6269"/>
                  </a:cubicBezTo>
                  <a:cubicBezTo>
                    <a:pt x="11220" y="6269"/>
                    <a:pt x="11220" y="6269"/>
                    <a:pt x="11220" y="6269"/>
                  </a:cubicBezTo>
                  <a:cubicBezTo>
                    <a:pt x="11220" y="6269"/>
                    <a:pt x="11220" y="6269"/>
                    <a:pt x="11220" y="6269"/>
                  </a:cubicBezTo>
                  <a:cubicBezTo>
                    <a:pt x="11220" y="6503"/>
                    <a:pt x="11220" y="6503"/>
                    <a:pt x="11220" y="6503"/>
                  </a:cubicBezTo>
                  <a:cubicBezTo>
                    <a:pt x="11220" y="6503"/>
                    <a:pt x="11220" y="6503"/>
                    <a:pt x="11220" y="6503"/>
                  </a:cubicBezTo>
                  <a:cubicBezTo>
                    <a:pt x="11220" y="6503"/>
                    <a:pt x="11220" y="6503"/>
                    <a:pt x="11220" y="6503"/>
                  </a:cubicBezTo>
                  <a:cubicBezTo>
                    <a:pt x="11501" y="6503"/>
                    <a:pt x="11501" y="6503"/>
                    <a:pt x="11501" y="6503"/>
                  </a:cubicBezTo>
                  <a:cubicBezTo>
                    <a:pt x="11501" y="6503"/>
                    <a:pt x="11501" y="6503"/>
                    <a:pt x="11501" y="6503"/>
                  </a:cubicBezTo>
                  <a:cubicBezTo>
                    <a:pt x="11501" y="6503"/>
                    <a:pt x="11501" y="6503"/>
                    <a:pt x="11501" y="6503"/>
                  </a:cubicBezTo>
                  <a:cubicBezTo>
                    <a:pt x="11501" y="6734"/>
                    <a:pt x="11501" y="6734"/>
                    <a:pt x="11501" y="6734"/>
                  </a:cubicBezTo>
                  <a:cubicBezTo>
                    <a:pt x="11781" y="6734"/>
                    <a:pt x="11781" y="6734"/>
                    <a:pt x="11781" y="6734"/>
                  </a:cubicBezTo>
                  <a:cubicBezTo>
                    <a:pt x="11781" y="6734"/>
                    <a:pt x="11781" y="6734"/>
                    <a:pt x="11781" y="6734"/>
                  </a:cubicBezTo>
                  <a:cubicBezTo>
                    <a:pt x="11781" y="6734"/>
                    <a:pt x="11781" y="6734"/>
                    <a:pt x="11781" y="6734"/>
                  </a:cubicBezTo>
                  <a:cubicBezTo>
                    <a:pt x="11781" y="6734"/>
                    <a:pt x="11781" y="6734"/>
                    <a:pt x="11781" y="6734"/>
                  </a:cubicBezTo>
                  <a:cubicBezTo>
                    <a:pt x="11781" y="6734"/>
                    <a:pt x="11781" y="6734"/>
                    <a:pt x="11781" y="6734"/>
                  </a:cubicBezTo>
                  <a:cubicBezTo>
                    <a:pt x="12062" y="6734"/>
                    <a:pt x="12062" y="6734"/>
                    <a:pt x="12062" y="6734"/>
                  </a:cubicBezTo>
                  <a:cubicBezTo>
                    <a:pt x="12062" y="6966"/>
                    <a:pt x="12062" y="6966"/>
                    <a:pt x="12062" y="6966"/>
                  </a:cubicBezTo>
                  <a:cubicBezTo>
                    <a:pt x="12062" y="6966"/>
                    <a:pt x="12062" y="6966"/>
                    <a:pt x="12062" y="6966"/>
                  </a:cubicBezTo>
                  <a:cubicBezTo>
                    <a:pt x="12062" y="6966"/>
                    <a:pt x="12062" y="6966"/>
                    <a:pt x="12062" y="6966"/>
                  </a:cubicBezTo>
                  <a:cubicBezTo>
                    <a:pt x="12062" y="6966"/>
                    <a:pt x="12062" y="6966"/>
                    <a:pt x="12062" y="6966"/>
                  </a:cubicBezTo>
                  <a:cubicBezTo>
                    <a:pt x="12341" y="6966"/>
                    <a:pt x="12341" y="6966"/>
                    <a:pt x="12341" y="6966"/>
                  </a:cubicBezTo>
                  <a:cubicBezTo>
                    <a:pt x="13463" y="7663"/>
                    <a:pt x="13463" y="7663"/>
                    <a:pt x="13463" y="7663"/>
                  </a:cubicBezTo>
                  <a:cubicBezTo>
                    <a:pt x="13463" y="7663"/>
                    <a:pt x="13463" y="7663"/>
                    <a:pt x="13463" y="7663"/>
                  </a:cubicBezTo>
                  <a:cubicBezTo>
                    <a:pt x="13463" y="7663"/>
                    <a:pt x="13463" y="7663"/>
                    <a:pt x="13463" y="7663"/>
                  </a:cubicBezTo>
                  <a:cubicBezTo>
                    <a:pt x="13463" y="7896"/>
                    <a:pt x="13463" y="7896"/>
                    <a:pt x="13463" y="7896"/>
                  </a:cubicBezTo>
                  <a:cubicBezTo>
                    <a:pt x="13744" y="7896"/>
                    <a:pt x="13744" y="7896"/>
                    <a:pt x="13744" y="7896"/>
                  </a:cubicBezTo>
                  <a:cubicBezTo>
                    <a:pt x="13744" y="7896"/>
                    <a:pt x="13744" y="7896"/>
                    <a:pt x="13744" y="7896"/>
                  </a:cubicBezTo>
                  <a:cubicBezTo>
                    <a:pt x="13744" y="7896"/>
                    <a:pt x="13744" y="7896"/>
                    <a:pt x="13744" y="7896"/>
                  </a:cubicBezTo>
                  <a:cubicBezTo>
                    <a:pt x="13744" y="7896"/>
                    <a:pt x="13744" y="7896"/>
                    <a:pt x="13744" y="7896"/>
                  </a:cubicBezTo>
                  <a:cubicBezTo>
                    <a:pt x="14025" y="7896"/>
                    <a:pt x="14025" y="7896"/>
                    <a:pt x="14025" y="7896"/>
                  </a:cubicBezTo>
                  <a:cubicBezTo>
                    <a:pt x="14025" y="8128"/>
                    <a:pt x="14025" y="8128"/>
                    <a:pt x="14025" y="8128"/>
                  </a:cubicBezTo>
                  <a:cubicBezTo>
                    <a:pt x="14025" y="8128"/>
                    <a:pt x="14025" y="8128"/>
                    <a:pt x="14025" y="8128"/>
                  </a:cubicBezTo>
                  <a:cubicBezTo>
                    <a:pt x="14025" y="8128"/>
                    <a:pt x="14025" y="8128"/>
                    <a:pt x="14025" y="8128"/>
                  </a:cubicBezTo>
                  <a:cubicBezTo>
                    <a:pt x="14025" y="8128"/>
                    <a:pt x="14025" y="8128"/>
                    <a:pt x="14025" y="8128"/>
                  </a:cubicBezTo>
                  <a:cubicBezTo>
                    <a:pt x="14306" y="8128"/>
                    <a:pt x="14306" y="8128"/>
                    <a:pt x="14306" y="8128"/>
                  </a:cubicBezTo>
                  <a:cubicBezTo>
                    <a:pt x="14306" y="8128"/>
                    <a:pt x="14306" y="8128"/>
                    <a:pt x="14306" y="8128"/>
                  </a:cubicBezTo>
                  <a:cubicBezTo>
                    <a:pt x="14306" y="8128"/>
                    <a:pt x="14306" y="8128"/>
                    <a:pt x="14306" y="8128"/>
                  </a:cubicBezTo>
                  <a:cubicBezTo>
                    <a:pt x="14306" y="8361"/>
                    <a:pt x="14306" y="8361"/>
                    <a:pt x="14306" y="8361"/>
                  </a:cubicBezTo>
                  <a:cubicBezTo>
                    <a:pt x="14586" y="8361"/>
                    <a:pt x="14586" y="8361"/>
                    <a:pt x="14586" y="8361"/>
                  </a:cubicBezTo>
                  <a:cubicBezTo>
                    <a:pt x="14586" y="8361"/>
                    <a:pt x="14586" y="8361"/>
                    <a:pt x="14586" y="8361"/>
                  </a:cubicBezTo>
                  <a:cubicBezTo>
                    <a:pt x="14586" y="8361"/>
                    <a:pt x="14586" y="8361"/>
                    <a:pt x="14586" y="8361"/>
                  </a:cubicBezTo>
                  <a:cubicBezTo>
                    <a:pt x="14586" y="8361"/>
                    <a:pt x="14586" y="8361"/>
                    <a:pt x="14586" y="8361"/>
                  </a:cubicBezTo>
                  <a:cubicBezTo>
                    <a:pt x="14586" y="8361"/>
                    <a:pt x="14586" y="8361"/>
                    <a:pt x="14586" y="8361"/>
                  </a:cubicBezTo>
                  <a:cubicBezTo>
                    <a:pt x="14865" y="8591"/>
                    <a:pt x="14865" y="8591"/>
                    <a:pt x="14865" y="8591"/>
                  </a:cubicBezTo>
                  <a:cubicBezTo>
                    <a:pt x="14865" y="8591"/>
                    <a:pt x="14865" y="8591"/>
                    <a:pt x="14865" y="8591"/>
                  </a:cubicBezTo>
                  <a:cubicBezTo>
                    <a:pt x="14865" y="8591"/>
                    <a:pt x="14865" y="8591"/>
                    <a:pt x="14865" y="8591"/>
                  </a:cubicBezTo>
                  <a:cubicBezTo>
                    <a:pt x="17390" y="9986"/>
                    <a:pt x="17390" y="9986"/>
                    <a:pt x="17390" y="9986"/>
                  </a:cubicBezTo>
                  <a:cubicBezTo>
                    <a:pt x="14865" y="12772"/>
                    <a:pt x="13744" y="15561"/>
                    <a:pt x="13463" y="18348"/>
                  </a:cubicBezTo>
                  <a:cubicBezTo>
                    <a:pt x="10098" y="19507"/>
                    <a:pt x="6451" y="20438"/>
                    <a:pt x="3084" y="21600"/>
                  </a:cubicBezTo>
                  <a:cubicBezTo>
                    <a:pt x="2523" y="21366"/>
                    <a:pt x="2244" y="21134"/>
                    <a:pt x="1963" y="21134"/>
                  </a:cubicBezTo>
                  <a:cubicBezTo>
                    <a:pt x="6451" y="15791"/>
                    <a:pt x="6451" y="15791"/>
                    <a:pt x="6451" y="15791"/>
                  </a:cubicBezTo>
                  <a:cubicBezTo>
                    <a:pt x="7572" y="16025"/>
                    <a:pt x="8975" y="15791"/>
                    <a:pt x="9817" y="14863"/>
                  </a:cubicBezTo>
                  <a:cubicBezTo>
                    <a:pt x="10658" y="13934"/>
                    <a:pt x="10379" y="12541"/>
                    <a:pt x="8975" y="11845"/>
                  </a:cubicBezTo>
                  <a:cubicBezTo>
                    <a:pt x="7853" y="10916"/>
                    <a:pt x="6170" y="11379"/>
                    <a:pt x="5329" y="12308"/>
                  </a:cubicBezTo>
                  <a:cubicBezTo>
                    <a:pt x="4487" y="13238"/>
                    <a:pt x="4487" y="14400"/>
                    <a:pt x="5329" y="15096"/>
                  </a:cubicBezTo>
                  <a:cubicBezTo>
                    <a:pt x="841" y="20438"/>
                    <a:pt x="841" y="20438"/>
                    <a:pt x="841" y="20438"/>
                  </a:cubicBezTo>
                </a:path>
                <a:path w="21600" h="21600">
                  <a:moveTo>
                    <a:pt x="7572" y="21600"/>
                  </a:moveTo>
                  <a:cubicBezTo>
                    <a:pt x="20477" y="21600"/>
                    <a:pt x="20477" y="21600"/>
                    <a:pt x="20477" y="21600"/>
                  </a:cubicBezTo>
                  <a:cubicBezTo>
                    <a:pt x="20477" y="19276"/>
                    <a:pt x="20477" y="19276"/>
                    <a:pt x="20477" y="19276"/>
                  </a:cubicBezTo>
                  <a:cubicBezTo>
                    <a:pt x="15148" y="19276"/>
                    <a:pt x="15148" y="19276"/>
                    <a:pt x="15148" y="19276"/>
                  </a:cubicBezTo>
                  <a:cubicBezTo>
                    <a:pt x="7572" y="21600"/>
                    <a:pt x="7572" y="21600"/>
                    <a:pt x="7572" y="21600"/>
                  </a:cubicBezTo>
                </a:path>
                <a:path w="21600" h="21600">
                  <a:moveTo>
                    <a:pt x="19354" y="9754"/>
                  </a:moveTo>
                  <a:cubicBezTo>
                    <a:pt x="21600" y="7200"/>
                    <a:pt x="21600" y="7200"/>
                    <a:pt x="21600" y="7200"/>
                  </a:cubicBezTo>
                  <a:cubicBezTo>
                    <a:pt x="9537" y="0"/>
                    <a:pt x="9537" y="0"/>
                    <a:pt x="9537" y="0"/>
                  </a:cubicBezTo>
                  <a:cubicBezTo>
                    <a:pt x="7293" y="2786"/>
                    <a:pt x="7293" y="2786"/>
                    <a:pt x="7293" y="2786"/>
                  </a:cubicBezTo>
                  <a:lnTo>
                    <a:pt x="19354" y="9754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cxnSp>
        <p:nvCxnSpPr>
          <p:cNvPr id="489" name="直线连接线"/>
          <p:cNvCxnSpPr>
            <a:cxnSpLocks/>
          </p:cNvCxnSpPr>
          <p:nvPr/>
        </p:nvCxnSpPr>
        <p:spPr>
          <a:xfrm rot="0">
            <a:off x="3474579" y="3956327"/>
            <a:ext cx="1587" cy="1013398"/>
          </a:xfrm>
          <a:prstGeom prst="straightConnector1"/>
          <a:noFill/>
          <a:ln w="6350" cmpd="sng" cap="flat">
            <a:solidFill>
              <a:srgbClr val="A5A5A5"/>
            </a:solidFill>
            <a:prstDash val="sysDash"/>
            <a:round/>
            <a:tailEnd type="triangle" w="med" len="med"/>
          </a:ln>
        </p:spPr>
      </p:cxnSp>
      <p:cxnSp>
        <p:nvCxnSpPr>
          <p:cNvPr id="490" name="直线连接线"/>
          <p:cNvCxnSpPr>
            <a:cxnSpLocks/>
          </p:cNvCxnSpPr>
          <p:nvPr/>
        </p:nvCxnSpPr>
        <p:spPr>
          <a:xfrm rot="0">
            <a:off x="7454234" y="3956327"/>
            <a:ext cx="1587" cy="1013398"/>
          </a:xfrm>
          <a:prstGeom prst="straightConnector1"/>
          <a:noFill/>
          <a:ln w="6350" cmpd="sng" cap="flat">
            <a:solidFill>
              <a:srgbClr val="A5A5A5"/>
            </a:solidFill>
            <a:prstDash val="sysDash"/>
            <a:round/>
            <a:tailEnd type="triangle" w="med" len="med"/>
          </a:ln>
        </p:spPr>
      </p:cxnSp>
      <p:cxnSp>
        <p:nvCxnSpPr>
          <p:cNvPr id="491" name="直线连接线"/>
          <p:cNvCxnSpPr>
            <a:cxnSpLocks/>
          </p:cNvCxnSpPr>
          <p:nvPr/>
        </p:nvCxnSpPr>
        <p:spPr>
          <a:xfrm flipV="1" rot="21600000">
            <a:off x="9440759" y="2943490"/>
            <a:ext cx="1587" cy="1013398"/>
          </a:xfrm>
          <a:prstGeom prst="straightConnector1"/>
          <a:noFill/>
          <a:ln w="6350" cmpd="sng" cap="flat">
            <a:solidFill>
              <a:srgbClr val="A5A5A5"/>
            </a:solidFill>
            <a:prstDash val="sysDash"/>
            <a:round/>
            <a:tailEnd type="triangle" w="med" len="med"/>
          </a:ln>
        </p:spPr>
      </p:cxnSp>
      <p:cxnSp>
        <p:nvCxnSpPr>
          <p:cNvPr id="492" name="直线连接线"/>
          <p:cNvCxnSpPr>
            <a:cxnSpLocks/>
          </p:cNvCxnSpPr>
          <p:nvPr/>
        </p:nvCxnSpPr>
        <p:spPr>
          <a:xfrm flipV="1" rot="21600000">
            <a:off x="5476570" y="2943490"/>
            <a:ext cx="1587" cy="1013398"/>
          </a:xfrm>
          <a:prstGeom prst="straightConnector1"/>
          <a:noFill/>
          <a:ln w="6350" cmpd="sng" cap="flat">
            <a:solidFill>
              <a:srgbClr val="A5A5A5"/>
            </a:solidFill>
            <a:prstDash val="sysDash"/>
            <a:round/>
            <a:tailEnd type="triangle" w="med" len="med"/>
          </a:ln>
        </p:spPr>
      </p:cxnSp>
      <p:grpSp>
        <p:nvGrpSpPr>
          <p:cNvPr id="495" name="组合"/>
          <p:cNvGrpSpPr>
            <a:grpSpLocks/>
          </p:cNvGrpSpPr>
          <p:nvPr/>
        </p:nvGrpSpPr>
        <p:grpSpPr>
          <a:xfrm>
            <a:off x="2205728" y="5176348"/>
            <a:ext cx="2537702" cy="805662"/>
            <a:chOff x="2205728" y="5176348"/>
            <a:chExt cx="2537702" cy="805662"/>
          </a:xfrm>
        </p:grpSpPr>
        <p:sp>
          <p:nvSpPr>
            <p:cNvPr id="493" name="矩形"/>
            <p:cNvSpPr>
              <a:spLocks/>
            </p:cNvSpPr>
            <p:nvPr/>
          </p:nvSpPr>
          <p:spPr>
            <a:xfrm rot="0">
              <a:off x="2753869" y="5176348"/>
              <a:ext cx="1437002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94" name="矩形"/>
            <p:cNvSpPr>
              <a:spLocks/>
            </p:cNvSpPr>
            <p:nvPr/>
          </p:nvSpPr>
          <p:spPr>
            <a:xfrm rot="0">
              <a:off x="2205728" y="5479092"/>
              <a:ext cx="2537702" cy="5029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498" name="组合"/>
          <p:cNvGrpSpPr>
            <a:grpSpLocks/>
          </p:cNvGrpSpPr>
          <p:nvPr/>
        </p:nvGrpSpPr>
        <p:grpSpPr>
          <a:xfrm>
            <a:off x="6185384" y="5201374"/>
            <a:ext cx="2537700" cy="780636"/>
            <a:chOff x="6185384" y="5201374"/>
            <a:chExt cx="2537700" cy="780636"/>
          </a:xfrm>
        </p:grpSpPr>
        <p:sp>
          <p:nvSpPr>
            <p:cNvPr id="496" name="矩形"/>
            <p:cNvSpPr>
              <a:spLocks/>
            </p:cNvSpPr>
            <p:nvPr/>
          </p:nvSpPr>
          <p:spPr>
            <a:xfrm rot="0">
              <a:off x="6733525" y="5201374"/>
              <a:ext cx="1437003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497" name="矩形"/>
            <p:cNvSpPr>
              <a:spLocks/>
            </p:cNvSpPr>
            <p:nvPr/>
          </p:nvSpPr>
          <p:spPr>
            <a:xfrm rot="0">
              <a:off x="6185384" y="5479092"/>
              <a:ext cx="2537700" cy="5029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501" name="组合"/>
          <p:cNvGrpSpPr>
            <a:grpSpLocks/>
          </p:cNvGrpSpPr>
          <p:nvPr/>
        </p:nvGrpSpPr>
        <p:grpSpPr>
          <a:xfrm>
            <a:off x="4168723" y="1709795"/>
            <a:ext cx="2611172" cy="795997"/>
            <a:chOff x="4168723" y="1709795"/>
            <a:chExt cx="2611172" cy="795997"/>
          </a:xfrm>
        </p:grpSpPr>
        <p:sp>
          <p:nvSpPr>
            <p:cNvPr id="499" name="矩形"/>
            <p:cNvSpPr>
              <a:spLocks/>
            </p:cNvSpPr>
            <p:nvPr/>
          </p:nvSpPr>
          <p:spPr>
            <a:xfrm rot="0">
              <a:off x="4753600" y="1709795"/>
              <a:ext cx="1437003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00" name="矩形"/>
            <p:cNvSpPr>
              <a:spLocks/>
            </p:cNvSpPr>
            <p:nvPr/>
          </p:nvSpPr>
          <p:spPr>
            <a:xfrm rot="0">
              <a:off x="4168723" y="2002873"/>
              <a:ext cx="2611172" cy="5029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504" name="组合"/>
          <p:cNvGrpSpPr>
            <a:grpSpLocks/>
          </p:cNvGrpSpPr>
          <p:nvPr/>
        </p:nvGrpSpPr>
        <p:grpSpPr>
          <a:xfrm>
            <a:off x="8114883" y="1721694"/>
            <a:ext cx="2611174" cy="784093"/>
            <a:chOff x="8114883" y="1721694"/>
            <a:chExt cx="2611174" cy="784093"/>
          </a:xfrm>
        </p:grpSpPr>
        <p:sp>
          <p:nvSpPr>
            <p:cNvPr id="502" name="矩形"/>
            <p:cNvSpPr>
              <a:spLocks/>
            </p:cNvSpPr>
            <p:nvPr/>
          </p:nvSpPr>
          <p:spPr>
            <a:xfrm rot="0">
              <a:off x="8699760" y="1721694"/>
              <a:ext cx="1437002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03" name="矩形"/>
            <p:cNvSpPr>
              <a:spLocks/>
            </p:cNvSpPr>
            <p:nvPr/>
          </p:nvSpPr>
          <p:spPr>
            <a:xfrm rot="0">
              <a:off x="8114883" y="2002867"/>
              <a:ext cx="2611174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505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506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2758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8" grpId="0" animBg="1"/>
      <p:bldP spid="489" grpId="0" animBg="1"/>
      <p:bldP spid="495" grpId="0" animBg="1"/>
      <p:bldP spid="492" grpId="0" animBg="1"/>
      <p:bldP spid="501" grpId="0" animBg="1"/>
      <p:bldP spid="490" grpId="0" animBg="1"/>
      <p:bldP spid="498" grpId="0" animBg="1"/>
      <p:bldP spid="491" grpId="0" animBg="1"/>
      <p:bldP spid="504" grpId="0" animBg="1"/>
    </p:bldLst>
  </p:timing>
</p:sld>
</file>

<file path=ppt/slides/slide1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椭圆"/>
          <p:cNvSpPr>
            <a:spLocks noChangeAspect="1"/>
          </p:cNvSpPr>
          <p:nvPr/>
        </p:nvSpPr>
        <p:spPr>
          <a:xfrm rot="0">
            <a:off x="1369869" y="2358983"/>
            <a:ext cx="1898571" cy="1898570"/>
          </a:xfrm>
          <a:prstGeom prst="ellipse"/>
          <a:blipFill rotWithShape="1">
            <a:blip r:embed="rId1"/>
            <a:stretch/>
          </a:blipFill>
          <a:ln w="63500" cmpd="sng" cap="flat">
            <a:noFill/>
            <a:prstDash val="solid"/>
            <a:round/>
          </a:ln>
        </p:spPr>
      </p:sp>
      <p:sp>
        <p:nvSpPr>
          <p:cNvPr id="510" name="椭圆"/>
          <p:cNvSpPr>
            <a:spLocks noChangeAspect="1"/>
          </p:cNvSpPr>
          <p:nvPr/>
        </p:nvSpPr>
        <p:spPr>
          <a:xfrm rot="0">
            <a:off x="5518597" y="2358983"/>
            <a:ext cx="1898571" cy="1898570"/>
          </a:xfrm>
          <a:prstGeom prst="ellipse"/>
          <a:blipFill rotWithShape="1">
            <a:blip r:embed="rId2"/>
            <a:stretch/>
          </a:blipFill>
          <a:ln w="63500" cmpd="sng" cap="flat">
            <a:noFill/>
            <a:prstDash val="solid"/>
            <a:round/>
          </a:ln>
        </p:spPr>
      </p:sp>
      <p:sp>
        <p:nvSpPr>
          <p:cNvPr id="511" name="椭圆"/>
          <p:cNvSpPr>
            <a:spLocks noChangeAspect="1"/>
          </p:cNvSpPr>
          <p:nvPr/>
        </p:nvSpPr>
        <p:spPr>
          <a:xfrm rot="0">
            <a:off x="9667326" y="2358983"/>
            <a:ext cx="1898571" cy="1898570"/>
          </a:xfrm>
          <a:prstGeom prst="ellipse"/>
          <a:blipFill rotWithShape="1">
            <a:blip r:embed="rId3"/>
            <a:stretch/>
          </a:blipFill>
          <a:ln w="63500" cmpd="sng" cap="flat">
            <a:noFill/>
            <a:prstDash val="solid"/>
            <a:round/>
          </a:ln>
        </p:spPr>
      </p:sp>
      <p:sp>
        <p:nvSpPr>
          <p:cNvPr id="512" name="直线"/>
          <p:cNvSpPr>
            <a:spLocks/>
          </p:cNvSpPr>
          <p:nvPr/>
        </p:nvSpPr>
        <p:spPr>
          <a:xfrm rot="0">
            <a:off x="2319154" y="4371401"/>
            <a:ext cx="0" cy="430275"/>
          </a:xfrm>
          <a:prstGeom prst="line"/>
          <a:noFill/>
          <a:ln w="9525" cmpd="sng" cap="flat">
            <a:solidFill>
              <a:srgbClr val="A5A5A5"/>
            </a:solidFill>
            <a:prstDash val="sysDot"/>
            <a:round/>
            <a:headEnd type="oval" w="med" len="med"/>
          </a:ln>
        </p:spPr>
      </p:sp>
      <p:sp>
        <p:nvSpPr>
          <p:cNvPr id="513" name="矩形"/>
          <p:cNvSpPr>
            <a:spLocks/>
          </p:cNvSpPr>
          <p:nvPr/>
        </p:nvSpPr>
        <p:spPr>
          <a:xfrm rot="0">
            <a:off x="1369869" y="4761495"/>
            <a:ext cx="1898571" cy="9894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14" name="直线"/>
          <p:cNvSpPr>
            <a:spLocks/>
          </p:cNvSpPr>
          <p:nvPr/>
        </p:nvSpPr>
        <p:spPr>
          <a:xfrm rot="0">
            <a:off x="4393518" y="4637602"/>
            <a:ext cx="0" cy="190861"/>
          </a:xfrm>
          <a:prstGeom prst="line"/>
          <a:noFill/>
          <a:ln w="9525" cmpd="sng" cap="flat">
            <a:solidFill>
              <a:srgbClr val="A5A5A5"/>
            </a:solidFill>
            <a:prstDash val="sysDot"/>
            <a:round/>
            <a:headEnd type="oval" w="med" len="med"/>
          </a:ln>
        </p:spPr>
      </p:sp>
      <p:sp>
        <p:nvSpPr>
          <p:cNvPr id="515" name="矩形"/>
          <p:cNvSpPr>
            <a:spLocks/>
          </p:cNvSpPr>
          <p:nvPr/>
        </p:nvSpPr>
        <p:spPr>
          <a:xfrm rot="0">
            <a:off x="3444234" y="4801677"/>
            <a:ext cx="1898571" cy="98946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16" name="直线"/>
          <p:cNvSpPr>
            <a:spLocks/>
          </p:cNvSpPr>
          <p:nvPr/>
        </p:nvSpPr>
        <p:spPr>
          <a:xfrm rot="0">
            <a:off x="6466208" y="4411583"/>
            <a:ext cx="0" cy="430275"/>
          </a:xfrm>
          <a:prstGeom prst="line"/>
          <a:noFill/>
          <a:ln w="9525" cmpd="sng" cap="flat">
            <a:solidFill>
              <a:srgbClr val="A5A5A5"/>
            </a:solidFill>
            <a:prstDash val="sysDot"/>
            <a:round/>
            <a:headEnd type="oval" w="med" len="med"/>
          </a:ln>
        </p:spPr>
      </p:sp>
      <p:sp>
        <p:nvSpPr>
          <p:cNvPr id="517" name="矩形"/>
          <p:cNvSpPr>
            <a:spLocks/>
          </p:cNvSpPr>
          <p:nvPr/>
        </p:nvSpPr>
        <p:spPr>
          <a:xfrm rot="0">
            <a:off x="5516922" y="4801677"/>
            <a:ext cx="1898571" cy="98946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18" name="直线"/>
          <p:cNvSpPr>
            <a:spLocks/>
          </p:cNvSpPr>
          <p:nvPr/>
        </p:nvSpPr>
        <p:spPr>
          <a:xfrm rot="0">
            <a:off x="8537224" y="4679458"/>
            <a:ext cx="0" cy="190861"/>
          </a:xfrm>
          <a:prstGeom prst="line"/>
          <a:noFill/>
          <a:ln w="9525" cmpd="sng" cap="flat">
            <a:solidFill>
              <a:srgbClr val="A5A5A5"/>
            </a:solidFill>
            <a:prstDash val="sysDot"/>
            <a:round/>
            <a:headEnd type="oval" w="med" len="med"/>
          </a:ln>
        </p:spPr>
      </p:sp>
      <p:sp>
        <p:nvSpPr>
          <p:cNvPr id="519" name="矩形"/>
          <p:cNvSpPr>
            <a:spLocks/>
          </p:cNvSpPr>
          <p:nvPr/>
        </p:nvSpPr>
        <p:spPr>
          <a:xfrm rot="0">
            <a:off x="7589613" y="4843533"/>
            <a:ext cx="1898571" cy="987791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20" name="直线"/>
          <p:cNvSpPr>
            <a:spLocks/>
          </p:cNvSpPr>
          <p:nvPr/>
        </p:nvSpPr>
        <p:spPr>
          <a:xfrm rot="0">
            <a:off x="10608239" y="4453437"/>
            <a:ext cx="0" cy="430274"/>
          </a:xfrm>
          <a:prstGeom prst="line"/>
          <a:noFill/>
          <a:ln w="9525" cmpd="sng" cap="flat">
            <a:solidFill>
              <a:srgbClr val="A5A5A5"/>
            </a:solidFill>
            <a:prstDash val="sysDot"/>
            <a:round/>
            <a:headEnd type="oval" w="med" len="med"/>
          </a:ln>
        </p:spPr>
      </p:sp>
      <p:sp>
        <p:nvSpPr>
          <p:cNvPr id="521" name="矩形"/>
          <p:cNvSpPr>
            <a:spLocks/>
          </p:cNvSpPr>
          <p:nvPr/>
        </p:nvSpPr>
        <p:spPr>
          <a:xfrm rot="0">
            <a:off x="9660629" y="4843533"/>
            <a:ext cx="1898571" cy="987791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en-US" altLang="zh-CN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22" name="椭圆"/>
          <p:cNvSpPr>
            <a:spLocks noChangeAspect="1"/>
          </p:cNvSpPr>
          <p:nvPr/>
        </p:nvSpPr>
        <p:spPr>
          <a:xfrm rot="0">
            <a:off x="3060836" y="1893547"/>
            <a:ext cx="2656995" cy="2658668"/>
          </a:xfrm>
          <a:prstGeom prst="ellipse"/>
          <a:blipFill rotWithShape="1">
            <a:blip r:embed="rId4"/>
            <a:stretch/>
          </a:blipFill>
          <a:ln w="63500" cmpd="sng" cap="flat">
            <a:noFill/>
            <a:prstDash val="solid"/>
            <a:round/>
          </a:ln>
        </p:spPr>
      </p:sp>
      <p:sp>
        <p:nvSpPr>
          <p:cNvPr id="523" name="椭圆"/>
          <p:cNvSpPr>
            <a:spLocks noChangeAspect="1"/>
          </p:cNvSpPr>
          <p:nvPr/>
        </p:nvSpPr>
        <p:spPr>
          <a:xfrm rot="0">
            <a:off x="7209563" y="1923684"/>
            <a:ext cx="2656995" cy="2658668"/>
          </a:xfrm>
          <a:prstGeom prst="ellipse"/>
          <a:blipFill rotWithShape="1">
            <a:blip r:embed="rId5"/>
            <a:stretch/>
          </a:blipFill>
          <a:ln w="63500" cmpd="sng" cap="flat">
            <a:noFill/>
            <a:prstDash val="solid"/>
            <a:round/>
          </a:ln>
        </p:spPr>
      </p:sp>
      <p:sp>
        <p:nvSpPr>
          <p:cNvPr id="524" name="矩形"/>
          <p:cNvSpPr>
            <a:spLocks/>
          </p:cNvSpPr>
          <p:nvPr/>
        </p:nvSpPr>
        <p:spPr>
          <a:xfrm rot="0">
            <a:off x="3896275" y="1086572"/>
            <a:ext cx="5066202" cy="99155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40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点击请替换文字内容</a:t>
            </a:r>
            <a:endParaRPr lang="zh-CN" altLang="en-US" sz="40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525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526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19392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9" grpId="0" animBg="1"/>
      <p:bldP spid="522" grpId="0" animBg="1"/>
      <p:bldP spid="510" grpId="0" animBg="1"/>
      <p:bldP spid="523" grpId="0" animBg="1"/>
      <p:bldP spid="511" grpId="0" animBg="1"/>
      <p:bldP spid="512" grpId="0" animBg="1"/>
      <p:bldP spid="513" grpId="0"/>
      <p:bldP spid="514" grpId="0" animBg="1"/>
      <p:bldP spid="515" grpId="0"/>
      <p:bldP spid="516" grpId="0" animBg="1"/>
      <p:bldP spid="517" grpId="0"/>
      <p:bldP spid="518" grpId="0" animBg="1"/>
      <p:bldP spid="519" grpId="0"/>
      <p:bldP spid="520" grpId="0" animBg="1"/>
      <p:bldP spid="521" grpId="0"/>
      <p:bldP spid="524" grpId="0"/>
    </p:bldLst>
  </p:timing>
</p:sld>
</file>

<file path=ppt/slides/slide1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组合"/>
          <p:cNvGrpSpPr>
            <a:grpSpLocks/>
          </p:cNvGrpSpPr>
          <p:nvPr/>
        </p:nvGrpSpPr>
        <p:grpSpPr>
          <a:xfrm>
            <a:off x="3564749" y="4131162"/>
            <a:ext cx="948575" cy="948575"/>
            <a:chOff x="3564749" y="4131162"/>
            <a:chExt cx="948575" cy="948575"/>
          </a:xfrm>
        </p:grpSpPr>
        <p:sp>
          <p:nvSpPr>
            <p:cNvPr id="529" name="曲线"/>
            <p:cNvSpPr>
              <a:spLocks/>
            </p:cNvSpPr>
            <p:nvPr/>
          </p:nvSpPr>
          <p:spPr>
            <a:xfrm rot="0">
              <a:off x="3663053" y="4229466"/>
              <a:ext cx="751967" cy="751966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0798"/>
                  </a:moveTo>
                  <a:cubicBezTo>
                    <a:pt x="0" y="7935"/>
                    <a:pt x="1136" y="5186"/>
                    <a:pt x="3163" y="3163"/>
                  </a:cubicBezTo>
                  <a:cubicBezTo>
                    <a:pt x="5187" y="1136"/>
                    <a:pt x="7933" y="0"/>
                    <a:pt x="10798" y="0"/>
                  </a:cubicBezTo>
                  <a:cubicBezTo>
                    <a:pt x="13663" y="0"/>
                    <a:pt x="16410" y="1136"/>
                    <a:pt x="18435" y="3163"/>
                  </a:cubicBezTo>
                  <a:cubicBezTo>
                    <a:pt x="20461" y="5186"/>
                    <a:pt x="21600" y="7935"/>
                    <a:pt x="21600" y="10798"/>
                  </a:cubicBezTo>
                  <a:cubicBezTo>
                    <a:pt x="21600" y="13663"/>
                    <a:pt x="20461" y="16409"/>
                    <a:pt x="18435" y="18435"/>
                  </a:cubicBezTo>
                  <a:cubicBezTo>
                    <a:pt x="16410" y="20462"/>
                    <a:pt x="13663" y="21600"/>
                    <a:pt x="10798" y="21600"/>
                  </a:cubicBezTo>
                  <a:cubicBezTo>
                    <a:pt x="7933" y="21600"/>
                    <a:pt x="5187" y="20462"/>
                    <a:pt x="3163" y="18435"/>
                  </a:cubicBezTo>
                  <a:cubicBezTo>
                    <a:pt x="1136" y="16409"/>
                    <a:pt x="0" y="13663"/>
                    <a:pt x="0" y="10798"/>
                  </a:cubicBezTo>
                  <a:close/>
                </a:path>
              </a:pathLst>
            </a:custGeom>
            <a:solidFill>
              <a:schemeClr val="accent2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530" name="曲线"/>
            <p:cNvSpPr>
              <a:spLocks/>
            </p:cNvSpPr>
            <p:nvPr/>
          </p:nvSpPr>
          <p:spPr>
            <a:xfrm rot="0">
              <a:off x="3885414" y="4433999"/>
              <a:ext cx="307242" cy="342904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8874" y="7138"/>
                  </a:moveTo>
                  <a:cubicBezTo>
                    <a:pt x="17764" y="7138"/>
                    <a:pt x="17764" y="7138"/>
                    <a:pt x="17764" y="7138"/>
                  </a:cubicBezTo>
                  <a:cubicBezTo>
                    <a:pt x="17764" y="2618"/>
                    <a:pt x="14734" y="0"/>
                    <a:pt x="10547" y="0"/>
                  </a:cubicBezTo>
                  <a:cubicBezTo>
                    <a:pt x="6409" y="0"/>
                    <a:pt x="3381" y="2618"/>
                    <a:pt x="3381" y="7138"/>
                  </a:cubicBezTo>
                  <a:cubicBezTo>
                    <a:pt x="2220" y="7138"/>
                    <a:pt x="2220" y="7138"/>
                    <a:pt x="2220" y="7138"/>
                  </a:cubicBezTo>
                  <a:cubicBezTo>
                    <a:pt x="555" y="7138"/>
                    <a:pt x="0" y="7681"/>
                    <a:pt x="0" y="9172"/>
                  </a:cubicBezTo>
                  <a:cubicBezTo>
                    <a:pt x="0" y="18706"/>
                    <a:pt x="0" y="18706"/>
                    <a:pt x="0" y="18706"/>
                  </a:cubicBezTo>
                  <a:cubicBezTo>
                    <a:pt x="0" y="20199"/>
                    <a:pt x="555" y="21600"/>
                    <a:pt x="2220" y="21600"/>
                  </a:cubicBezTo>
                  <a:cubicBezTo>
                    <a:pt x="18874" y="21600"/>
                    <a:pt x="18874" y="21600"/>
                    <a:pt x="18874" y="21600"/>
                  </a:cubicBezTo>
                  <a:cubicBezTo>
                    <a:pt x="20538" y="21600"/>
                    <a:pt x="21600" y="20199"/>
                    <a:pt x="21600" y="18706"/>
                  </a:cubicBezTo>
                  <a:cubicBezTo>
                    <a:pt x="21600" y="9172"/>
                    <a:pt x="21600" y="9172"/>
                    <a:pt x="21600" y="9172"/>
                  </a:cubicBezTo>
                  <a:cubicBezTo>
                    <a:pt x="21600" y="7681"/>
                    <a:pt x="20538" y="7138"/>
                    <a:pt x="18874" y="7138"/>
                  </a:cubicBezTo>
                </a:path>
                <a:path w="21600" h="21600">
                  <a:moveTo>
                    <a:pt x="12463" y="18706"/>
                  </a:moveTo>
                  <a:cubicBezTo>
                    <a:pt x="8680" y="18706"/>
                    <a:pt x="8680" y="18706"/>
                    <a:pt x="8680" y="18706"/>
                  </a:cubicBezTo>
                  <a:cubicBezTo>
                    <a:pt x="9386" y="13962"/>
                    <a:pt x="9386" y="13962"/>
                    <a:pt x="9386" y="13962"/>
                  </a:cubicBezTo>
                  <a:cubicBezTo>
                    <a:pt x="8629" y="13600"/>
                    <a:pt x="8124" y="12787"/>
                    <a:pt x="8124" y="11972"/>
                  </a:cubicBezTo>
                  <a:cubicBezTo>
                    <a:pt x="8124" y="10753"/>
                    <a:pt x="9235" y="9760"/>
                    <a:pt x="10598" y="9760"/>
                  </a:cubicBezTo>
                  <a:cubicBezTo>
                    <a:pt x="11908" y="9760"/>
                    <a:pt x="13020" y="10709"/>
                    <a:pt x="13020" y="11927"/>
                  </a:cubicBezTo>
                  <a:cubicBezTo>
                    <a:pt x="13020" y="12742"/>
                    <a:pt x="12515" y="13646"/>
                    <a:pt x="11706" y="14006"/>
                  </a:cubicBezTo>
                  <a:lnTo>
                    <a:pt x="12463" y="18706"/>
                  </a:lnTo>
                </a:path>
                <a:path w="21600" h="21600">
                  <a:moveTo>
                    <a:pt x="5652" y="7138"/>
                  </a:moveTo>
                  <a:cubicBezTo>
                    <a:pt x="5652" y="2982"/>
                    <a:pt x="8124" y="2033"/>
                    <a:pt x="10547" y="2033"/>
                  </a:cubicBezTo>
                  <a:cubicBezTo>
                    <a:pt x="13020" y="2033"/>
                    <a:pt x="15493" y="2982"/>
                    <a:pt x="15493" y="7138"/>
                  </a:cubicBezTo>
                  <a:lnTo>
                    <a:pt x="5652" y="7138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31" name="曲线"/>
            <p:cNvSpPr>
              <a:spLocks/>
            </p:cNvSpPr>
            <p:nvPr/>
          </p:nvSpPr>
          <p:spPr>
            <a:xfrm rot="0">
              <a:off x="3564749" y="4131162"/>
              <a:ext cx="948575" cy="94857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0800"/>
                  </a:moveTo>
                  <a:cubicBezTo>
                    <a:pt x="0" y="7935"/>
                    <a:pt x="1137" y="5186"/>
                    <a:pt x="3163" y="3163"/>
                  </a:cubicBezTo>
                  <a:cubicBezTo>
                    <a:pt x="5188" y="1137"/>
                    <a:pt x="7935" y="0"/>
                    <a:pt x="10800" y="0"/>
                  </a:cubicBezTo>
                  <a:cubicBezTo>
                    <a:pt x="13663" y="0"/>
                    <a:pt x="16411" y="1137"/>
                    <a:pt x="18436" y="3163"/>
                  </a:cubicBezTo>
                  <a:cubicBezTo>
                    <a:pt x="20460" y="5186"/>
                    <a:pt x="21600" y="7935"/>
                    <a:pt x="21600" y="10800"/>
                  </a:cubicBezTo>
                  <a:cubicBezTo>
                    <a:pt x="21600" y="13663"/>
                    <a:pt x="20460" y="16411"/>
                    <a:pt x="18436" y="18436"/>
                  </a:cubicBezTo>
                  <a:cubicBezTo>
                    <a:pt x="16411" y="20462"/>
                    <a:pt x="13663" y="21600"/>
                    <a:pt x="10800" y="21600"/>
                  </a:cubicBezTo>
                  <a:cubicBezTo>
                    <a:pt x="7935" y="21600"/>
                    <a:pt x="5188" y="20462"/>
                    <a:pt x="3163" y="18436"/>
                  </a:cubicBezTo>
                  <a:cubicBezTo>
                    <a:pt x="1137" y="16411"/>
                    <a:pt x="0" y="13663"/>
                    <a:pt x="0" y="10800"/>
                  </a:cubicBezTo>
                  <a:close/>
                </a:path>
              </a:pathLst>
            </a:custGeom>
            <a:noFill/>
            <a:ln w="19050" cmpd="sng" cap="flat">
              <a:solidFill>
                <a:srgbClr val="404040"/>
              </a:solidFill>
              <a:prstDash val="sysDot"/>
              <a:round/>
            </a:ln>
          </p:spPr>
        </p:sp>
      </p:grpSp>
      <p:sp>
        <p:nvSpPr>
          <p:cNvPr id="533" name="直线"/>
          <p:cNvSpPr>
            <a:spLocks/>
          </p:cNvSpPr>
          <p:nvPr/>
        </p:nvSpPr>
        <p:spPr>
          <a:xfrm rot="0">
            <a:off x="4539212" y="4605451"/>
            <a:ext cx="724166" cy="2232"/>
          </a:xfrm>
          <a:prstGeom prst="line"/>
          <a:noFill/>
          <a:ln w="19050" cmpd="sng" cap="flat">
            <a:solidFill>
              <a:srgbClr val="404040"/>
            </a:solidFill>
            <a:prstDash val="sysDot"/>
            <a:round/>
          </a:ln>
        </p:spPr>
      </p:sp>
      <p:grpSp>
        <p:nvGrpSpPr>
          <p:cNvPr id="537" name="组合"/>
          <p:cNvGrpSpPr>
            <a:grpSpLocks/>
          </p:cNvGrpSpPr>
          <p:nvPr/>
        </p:nvGrpSpPr>
        <p:grpSpPr>
          <a:xfrm>
            <a:off x="8461613" y="3141272"/>
            <a:ext cx="948574" cy="948575"/>
            <a:chOff x="8461613" y="3141272"/>
            <a:chExt cx="948574" cy="948575"/>
          </a:xfrm>
        </p:grpSpPr>
        <p:sp>
          <p:nvSpPr>
            <p:cNvPr id="534" name="曲线"/>
            <p:cNvSpPr>
              <a:spLocks/>
            </p:cNvSpPr>
            <p:nvPr/>
          </p:nvSpPr>
          <p:spPr>
            <a:xfrm rot="0">
              <a:off x="8559917" y="3239575"/>
              <a:ext cx="751968" cy="75196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0798"/>
                  </a:moveTo>
                  <a:cubicBezTo>
                    <a:pt x="0" y="7933"/>
                    <a:pt x="1137" y="5187"/>
                    <a:pt x="3163" y="3163"/>
                  </a:cubicBezTo>
                  <a:cubicBezTo>
                    <a:pt x="5188" y="1136"/>
                    <a:pt x="7935" y="0"/>
                    <a:pt x="10800" y="0"/>
                  </a:cubicBezTo>
                  <a:cubicBezTo>
                    <a:pt x="13663" y="0"/>
                    <a:pt x="16411" y="1136"/>
                    <a:pt x="18436" y="3163"/>
                  </a:cubicBezTo>
                  <a:cubicBezTo>
                    <a:pt x="20461" y="5187"/>
                    <a:pt x="21600" y="7933"/>
                    <a:pt x="21600" y="10798"/>
                  </a:cubicBezTo>
                  <a:cubicBezTo>
                    <a:pt x="21600" y="13663"/>
                    <a:pt x="20461" y="16410"/>
                    <a:pt x="18436" y="18435"/>
                  </a:cubicBezTo>
                  <a:cubicBezTo>
                    <a:pt x="16411" y="20461"/>
                    <a:pt x="13663" y="21600"/>
                    <a:pt x="10800" y="21600"/>
                  </a:cubicBezTo>
                  <a:cubicBezTo>
                    <a:pt x="7935" y="21600"/>
                    <a:pt x="5188" y="20461"/>
                    <a:pt x="3163" y="18435"/>
                  </a:cubicBezTo>
                  <a:cubicBezTo>
                    <a:pt x="1137" y="16410"/>
                    <a:pt x="0" y="13663"/>
                    <a:pt x="0" y="10798"/>
                  </a:cubicBezTo>
                  <a:close/>
                </a:path>
              </a:pathLst>
            </a:custGeom>
            <a:solidFill>
              <a:schemeClr val="accent3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535" name="曲线"/>
            <p:cNvSpPr>
              <a:spLocks/>
            </p:cNvSpPr>
            <p:nvPr/>
          </p:nvSpPr>
          <p:spPr>
            <a:xfrm rot="0">
              <a:off x="8755486" y="3442608"/>
              <a:ext cx="360831" cy="34590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309" y="16537"/>
                  </a:moveTo>
                  <a:cubicBezTo>
                    <a:pt x="19987" y="16537"/>
                    <a:pt x="18698" y="15187"/>
                    <a:pt x="18698" y="14847"/>
                  </a:cubicBezTo>
                  <a:cubicBezTo>
                    <a:pt x="17408" y="16200"/>
                    <a:pt x="17408" y="16200"/>
                    <a:pt x="17408" y="16200"/>
                  </a:cubicBezTo>
                  <a:cubicBezTo>
                    <a:pt x="20309" y="19237"/>
                    <a:pt x="20309" y="19237"/>
                    <a:pt x="20309" y="19237"/>
                  </a:cubicBezTo>
                  <a:cubicBezTo>
                    <a:pt x="20309" y="19574"/>
                    <a:pt x="20631" y="19912"/>
                    <a:pt x="20631" y="20248"/>
                  </a:cubicBezTo>
                  <a:cubicBezTo>
                    <a:pt x="20631" y="20925"/>
                    <a:pt x="19665" y="21600"/>
                    <a:pt x="19020" y="21600"/>
                  </a:cubicBezTo>
                  <a:cubicBezTo>
                    <a:pt x="18698" y="21600"/>
                    <a:pt x="18376" y="21600"/>
                    <a:pt x="18053" y="21262"/>
                  </a:cubicBezTo>
                  <a:cubicBezTo>
                    <a:pt x="9348" y="12147"/>
                    <a:pt x="9348" y="12147"/>
                    <a:pt x="9348" y="12147"/>
                  </a:cubicBezTo>
                  <a:cubicBezTo>
                    <a:pt x="8059" y="13161"/>
                    <a:pt x="6447" y="14174"/>
                    <a:pt x="4834" y="14174"/>
                  </a:cubicBezTo>
                  <a:cubicBezTo>
                    <a:pt x="1934" y="14174"/>
                    <a:pt x="0" y="12147"/>
                    <a:pt x="0" y="9112"/>
                  </a:cubicBezTo>
                  <a:cubicBezTo>
                    <a:pt x="0" y="4723"/>
                    <a:pt x="4190" y="0"/>
                    <a:pt x="8381" y="0"/>
                  </a:cubicBezTo>
                  <a:cubicBezTo>
                    <a:pt x="11281" y="0"/>
                    <a:pt x="13215" y="2025"/>
                    <a:pt x="13215" y="5060"/>
                  </a:cubicBezTo>
                  <a:cubicBezTo>
                    <a:pt x="13215" y="7085"/>
                    <a:pt x="12573" y="8774"/>
                    <a:pt x="11603" y="10122"/>
                  </a:cubicBezTo>
                  <a:cubicBezTo>
                    <a:pt x="16117" y="14847"/>
                    <a:pt x="16117" y="14847"/>
                    <a:pt x="16117" y="14847"/>
                  </a:cubicBezTo>
                  <a:cubicBezTo>
                    <a:pt x="17408" y="13498"/>
                    <a:pt x="17408" y="13498"/>
                    <a:pt x="17408" y="13498"/>
                  </a:cubicBezTo>
                  <a:cubicBezTo>
                    <a:pt x="17086" y="13161"/>
                    <a:pt x="15795" y="12147"/>
                    <a:pt x="15795" y="11812"/>
                  </a:cubicBezTo>
                  <a:cubicBezTo>
                    <a:pt x="15795" y="11475"/>
                    <a:pt x="17086" y="10462"/>
                    <a:pt x="17408" y="10462"/>
                  </a:cubicBezTo>
                  <a:cubicBezTo>
                    <a:pt x="17408" y="10462"/>
                    <a:pt x="17408" y="10462"/>
                    <a:pt x="17729" y="10462"/>
                  </a:cubicBezTo>
                  <a:cubicBezTo>
                    <a:pt x="18053" y="10800"/>
                    <a:pt x="21600" y="14512"/>
                    <a:pt x="21600" y="14847"/>
                  </a:cubicBezTo>
                  <a:cubicBezTo>
                    <a:pt x="21600" y="15187"/>
                    <a:pt x="20631" y="16537"/>
                    <a:pt x="20309" y="16537"/>
                  </a:cubicBezTo>
                </a:path>
                <a:path w="21600" h="21600">
                  <a:moveTo>
                    <a:pt x="8059" y="2697"/>
                  </a:moveTo>
                  <a:cubicBezTo>
                    <a:pt x="6770" y="2697"/>
                    <a:pt x="5801" y="4047"/>
                    <a:pt x="5801" y="5397"/>
                  </a:cubicBezTo>
                  <a:cubicBezTo>
                    <a:pt x="5801" y="5737"/>
                    <a:pt x="5801" y="6074"/>
                    <a:pt x="6123" y="6412"/>
                  </a:cubicBezTo>
                  <a:cubicBezTo>
                    <a:pt x="5478" y="6412"/>
                    <a:pt x="5156" y="6074"/>
                    <a:pt x="4834" y="6074"/>
                  </a:cubicBezTo>
                  <a:cubicBezTo>
                    <a:pt x="3545" y="6074"/>
                    <a:pt x="2256" y="7423"/>
                    <a:pt x="2256" y="8774"/>
                  </a:cubicBezTo>
                  <a:cubicBezTo>
                    <a:pt x="2256" y="10122"/>
                    <a:pt x="3545" y="11475"/>
                    <a:pt x="4834" y="11475"/>
                  </a:cubicBezTo>
                  <a:cubicBezTo>
                    <a:pt x="6123" y="11475"/>
                    <a:pt x="7414" y="10122"/>
                    <a:pt x="7414" y="8774"/>
                  </a:cubicBezTo>
                  <a:cubicBezTo>
                    <a:pt x="7414" y="8437"/>
                    <a:pt x="7414" y="8099"/>
                    <a:pt x="7092" y="7760"/>
                  </a:cubicBezTo>
                  <a:cubicBezTo>
                    <a:pt x="7414" y="7760"/>
                    <a:pt x="7737" y="8099"/>
                    <a:pt x="8059" y="8099"/>
                  </a:cubicBezTo>
                  <a:cubicBezTo>
                    <a:pt x="9670" y="8099"/>
                    <a:pt x="10637" y="6748"/>
                    <a:pt x="10637" y="5397"/>
                  </a:cubicBezTo>
                  <a:cubicBezTo>
                    <a:pt x="10637" y="4047"/>
                    <a:pt x="9670" y="2697"/>
                    <a:pt x="8059" y="2697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36" name="曲线"/>
            <p:cNvSpPr>
              <a:spLocks/>
            </p:cNvSpPr>
            <p:nvPr/>
          </p:nvSpPr>
          <p:spPr>
            <a:xfrm rot="0">
              <a:off x="8461613" y="3141272"/>
              <a:ext cx="948574" cy="94857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0800"/>
                  </a:moveTo>
                  <a:cubicBezTo>
                    <a:pt x="0" y="7935"/>
                    <a:pt x="1137" y="5188"/>
                    <a:pt x="3163" y="3163"/>
                  </a:cubicBezTo>
                  <a:cubicBezTo>
                    <a:pt x="5187" y="1137"/>
                    <a:pt x="7935" y="0"/>
                    <a:pt x="10798" y="0"/>
                  </a:cubicBezTo>
                  <a:cubicBezTo>
                    <a:pt x="13664" y="0"/>
                    <a:pt x="16410" y="1137"/>
                    <a:pt x="18435" y="3163"/>
                  </a:cubicBezTo>
                  <a:cubicBezTo>
                    <a:pt x="20462" y="5188"/>
                    <a:pt x="21600" y="7935"/>
                    <a:pt x="21600" y="10800"/>
                  </a:cubicBezTo>
                  <a:cubicBezTo>
                    <a:pt x="21600" y="13663"/>
                    <a:pt x="20462" y="16411"/>
                    <a:pt x="18435" y="18436"/>
                  </a:cubicBezTo>
                  <a:cubicBezTo>
                    <a:pt x="16410" y="20462"/>
                    <a:pt x="13664" y="21599"/>
                    <a:pt x="10798" y="21599"/>
                  </a:cubicBezTo>
                  <a:cubicBezTo>
                    <a:pt x="7935" y="21599"/>
                    <a:pt x="5187" y="20462"/>
                    <a:pt x="3163" y="18436"/>
                  </a:cubicBezTo>
                  <a:cubicBezTo>
                    <a:pt x="1137" y="16411"/>
                    <a:pt x="0" y="13663"/>
                    <a:pt x="0" y="10800"/>
                  </a:cubicBezTo>
                  <a:close/>
                </a:path>
              </a:pathLst>
            </a:custGeom>
            <a:noFill/>
            <a:ln w="19050" cmpd="sng" cap="flat">
              <a:solidFill>
                <a:srgbClr val="404040"/>
              </a:solidFill>
              <a:prstDash val="sysDot"/>
              <a:round/>
            </a:ln>
          </p:spPr>
        </p:sp>
      </p:grpSp>
      <p:sp>
        <p:nvSpPr>
          <p:cNvPr id="538" name="直线"/>
          <p:cNvSpPr>
            <a:spLocks/>
          </p:cNvSpPr>
          <p:nvPr/>
        </p:nvSpPr>
        <p:spPr>
          <a:xfrm rot="0">
            <a:off x="7465115" y="3615560"/>
            <a:ext cx="984401" cy="2232"/>
          </a:xfrm>
          <a:prstGeom prst="line"/>
          <a:noFill/>
          <a:ln w="19050" cmpd="sng" cap="flat">
            <a:solidFill>
              <a:srgbClr val="404040"/>
            </a:solidFill>
            <a:prstDash val="sysDot"/>
            <a:round/>
          </a:ln>
        </p:spPr>
      </p:sp>
      <p:sp>
        <p:nvSpPr>
          <p:cNvPr id="539" name="直线"/>
          <p:cNvSpPr>
            <a:spLocks/>
          </p:cNvSpPr>
          <p:nvPr/>
        </p:nvSpPr>
        <p:spPr>
          <a:xfrm rot="0">
            <a:off x="7512668" y="5106527"/>
            <a:ext cx="984401" cy="2231"/>
          </a:xfrm>
          <a:prstGeom prst="line"/>
          <a:noFill/>
          <a:ln w="19050" cmpd="sng" cap="flat">
            <a:solidFill>
              <a:srgbClr val="404040"/>
            </a:solidFill>
            <a:prstDash val="sysDot"/>
            <a:round/>
          </a:ln>
        </p:spPr>
      </p:sp>
      <p:grpSp>
        <p:nvGrpSpPr>
          <p:cNvPr id="544" name="组合"/>
          <p:cNvGrpSpPr>
            <a:grpSpLocks/>
          </p:cNvGrpSpPr>
          <p:nvPr/>
        </p:nvGrpSpPr>
        <p:grpSpPr>
          <a:xfrm>
            <a:off x="8509165" y="4632239"/>
            <a:ext cx="948574" cy="948575"/>
            <a:chOff x="8509165" y="4632239"/>
            <a:chExt cx="948574" cy="948575"/>
          </a:xfrm>
        </p:grpSpPr>
        <p:grpSp>
          <p:nvGrpSpPr>
            <p:cNvPr id="542" name="组合"/>
            <p:cNvGrpSpPr>
              <a:grpSpLocks/>
            </p:cNvGrpSpPr>
            <p:nvPr/>
          </p:nvGrpSpPr>
          <p:grpSpPr>
            <a:xfrm>
              <a:off x="8509165" y="4632239"/>
              <a:ext cx="948574" cy="948575"/>
              <a:chOff x="8509165" y="4632239"/>
              <a:chExt cx="948574" cy="948575"/>
            </a:xfrm>
          </p:grpSpPr>
          <p:sp>
            <p:nvSpPr>
              <p:cNvPr id="540" name="曲线"/>
              <p:cNvSpPr>
                <a:spLocks/>
              </p:cNvSpPr>
              <p:nvPr/>
            </p:nvSpPr>
            <p:spPr>
              <a:xfrm rot="0">
                <a:off x="8607468" y="4730543"/>
                <a:ext cx="751968" cy="751968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10800"/>
                    </a:moveTo>
                    <a:cubicBezTo>
                      <a:pt x="0" y="7935"/>
                      <a:pt x="1137" y="5188"/>
                      <a:pt x="3163" y="3162"/>
                    </a:cubicBezTo>
                    <a:cubicBezTo>
                      <a:pt x="5188" y="1137"/>
                      <a:pt x="7935" y="0"/>
                      <a:pt x="10800" y="0"/>
                    </a:cubicBezTo>
                    <a:cubicBezTo>
                      <a:pt x="13663" y="0"/>
                      <a:pt x="16411" y="1137"/>
                      <a:pt x="18436" y="3162"/>
                    </a:cubicBezTo>
                    <a:cubicBezTo>
                      <a:pt x="20461" y="5188"/>
                      <a:pt x="21600" y="7935"/>
                      <a:pt x="21600" y="10800"/>
                    </a:cubicBezTo>
                    <a:cubicBezTo>
                      <a:pt x="21600" y="13664"/>
                      <a:pt x="20461" y="16410"/>
                      <a:pt x="18436" y="18435"/>
                    </a:cubicBezTo>
                    <a:cubicBezTo>
                      <a:pt x="16411" y="20462"/>
                      <a:pt x="13663" y="21600"/>
                      <a:pt x="10800" y="21600"/>
                    </a:cubicBezTo>
                    <a:cubicBezTo>
                      <a:pt x="7935" y="21600"/>
                      <a:pt x="5188" y="20462"/>
                      <a:pt x="3163" y="18435"/>
                    </a:cubicBezTo>
                    <a:cubicBezTo>
                      <a:pt x="1137" y="16410"/>
                      <a:pt x="0" y="13664"/>
                      <a:pt x="0" y="10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mpd="sng" cap="flat">
                <a:noFill/>
                <a:prstDash val="solid"/>
                <a:round/>
              </a:ln>
            </p:spPr>
          </p:sp>
          <p:sp>
            <p:nvSpPr>
              <p:cNvPr id="541" name="曲线"/>
              <p:cNvSpPr>
                <a:spLocks/>
              </p:cNvSpPr>
              <p:nvPr/>
            </p:nvSpPr>
            <p:spPr>
              <a:xfrm rot="0">
                <a:off x="8509165" y="4632239"/>
                <a:ext cx="948574" cy="948575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10799"/>
                    </a:moveTo>
                    <a:cubicBezTo>
                      <a:pt x="0" y="7935"/>
                      <a:pt x="1137" y="5186"/>
                      <a:pt x="3163" y="3163"/>
                    </a:cubicBezTo>
                    <a:cubicBezTo>
                      <a:pt x="5187" y="1137"/>
                      <a:pt x="7935" y="0"/>
                      <a:pt x="10798" y="0"/>
                    </a:cubicBezTo>
                    <a:cubicBezTo>
                      <a:pt x="13664" y="0"/>
                      <a:pt x="16410" y="1137"/>
                      <a:pt x="18435" y="3163"/>
                    </a:cubicBezTo>
                    <a:cubicBezTo>
                      <a:pt x="20462" y="5186"/>
                      <a:pt x="21600" y="7935"/>
                      <a:pt x="21600" y="10799"/>
                    </a:cubicBezTo>
                    <a:cubicBezTo>
                      <a:pt x="21600" y="13662"/>
                      <a:pt x="20462" y="16411"/>
                      <a:pt x="18435" y="18436"/>
                    </a:cubicBezTo>
                    <a:cubicBezTo>
                      <a:pt x="16410" y="20462"/>
                      <a:pt x="13664" y="21598"/>
                      <a:pt x="10798" y="21598"/>
                    </a:cubicBezTo>
                    <a:cubicBezTo>
                      <a:pt x="7935" y="21598"/>
                      <a:pt x="5187" y="20462"/>
                      <a:pt x="3163" y="18436"/>
                    </a:cubicBezTo>
                    <a:cubicBezTo>
                      <a:pt x="1137" y="16411"/>
                      <a:pt x="0" y="13662"/>
                      <a:pt x="0" y="10799"/>
                    </a:cubicBezTo>
                    <a:close/>
                  </a:path>
                </a:pathLst>
              </a:custGeom>
              <a:noFill/>
              <a:ln w="19050" cmpd="sng" cap="flat">
                <a:solidFill>
                  <a:srgbClr val="404040"/>
                </a:solidFill>
                <a:prstDash val="sysDot"/>
                <a:round/>
              </a:ln>
            </p:spPr>
          </p:sp>
        </p:grpSp>
        <p:sp>
          <p:nvSpPr>
            <p:cNvPr id="543" name="曲线"/>
            <p:cNvSpPr>
              <a:spLocks/>
            </p:cNvSpPr>
            <p:nvPr/>
          </p:nvSpPr>
          <p:spPr>
            <a:xfrm rot="0">
              <a:off x="8810387" y="4932077"/>
              <a:ext cx="346134" cy="348900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12289"/>
                  </a:moveTo>
                  <a:cubicBezTo>
                    <a:pt x="21600" y="12662"/>
                    <a:pt x="21600" y="12662"/>
                    <a:pt x="21227" y="12662"/>
                  </a:cubicBezTo>
                  <a:cubicBezTo>
                    <a:pt x="18618" y="13034"/>
                    <a:pt x="18618" y="13034"/>
                    <a:pt x="18618" y="13034"/>
                  </a:cubicBezTo>
                  <a:cubicBezTo>
                    <a:pt x="18618" y="13778"/>
                    <a:pt x="18247" y="14150"/>
                    <a:pt x="18247" y="14524"/>
                  </a:cubicBezTo>
                  <a:cubicBezTo>
                    <a:pt x="18618" y="15268"/>
                    <a:pt x="18993" y="15641"/>
                    <a:pt x="19736" y="16386"/>
                  </a:cubicBezTo>
                  <a:cubicBezTo>
                    <a:pt x="19736" y="16386"/>
                    <a:pt x="19736" y="16758"/>
                    <a:pt x="19736" y="16758"/>
                  </a:cubicBezTo>
                  <a:cubicBezTo>
                    <a:pt x="19736" y="16758"/>
                    <a:pt x="19736" y="17131"/>
                    <a:pt x="19736" y="17131"/>
                  </a:cubicBezTo>
                  <a:cubicBezTo>
                    <a:pt x="19364" y="17502"/>
                    <a:pt x="17503" y="19737"/>
                    <a:pt x="16756" y="19737"/>
                  </a:cubicBezTo>
                  <a:cubicBezTo>
                    <a:pt x="16756" y="19737"/>
                    <a:pt x="16756" y="19737"/>
                    <a:pt x="16384" y="19365"/>
                  </a:cubicBezTo>
                  <a:cubicBezTo>
                    <a:pt x="14524" y="17874"/>
                    <a:pt x="14524" y="17874"/>
                    <a:pt x="14524" y="17874"/>
                  </a:cubicBezTo>
                  <a:cubicBezTo>
                    <a:pt x="14150" y="18248"/>
                    <a:pt x="13779" y="18248"/>
                    <a:pt x="13404" y="18620"/>
                  </a:cubicBezTo>
                  <a:cubicBezTo>
                    <a:pt x="13032" y="19365"/>
                    <a:pt x="13032" y="20481"/>
                    <a:pt x="12661" y="21226"/>
                  </a:cubicBezTo>
                  <a:cubicBezTo>
                    <a:pt x="12661" y="21226"/>
                    <a:pt x="12661" y="21600"/>
                    <a:pt x="12289" y="21600"/>
                  </a:cubicBezTo>
                  <a:cubicBezTo>
                    <a:pt x="9308" y="21600"/>
                    <a:pt x="9308" y="21600"/>
                    <a:pt x="9308" y="21600"/>
                  </a:cubicBezTo>
                  <a:cubicBezTo>
                    <a:pt x="8936" y="21600"/>
                    <a:pt x="8564" y="21226"/>
                    <a:pt x="8564" y="21226"/>
                  </a:cubicBezTo>
                  <a:cubicBezTo>
                    <a:pt x="8193" y="18620"/>
                    <a:pt x="8193" y="18620"/>
                    <a:pt x="8193" y="18620"/>
                  </a:cubicBezTo>
                  <a:cubicBezTo>
                    <a:pt x="7818" y="18248"/>
                    <a:pt x="7447" y="18248"/>
                    <a:pt x="7075" y="17874"/>
                  </a:cubicBezTo>
                  <a:cubicBezTo>
                    <a:pt x="5213" y="19365"/>
                    <a:pt x="5213" y="19365"/>
                    <a:pt x="5213" y="19365"/>
                  </a:cubicBezTo>
                  <a:cubicBezTo>
                    <a:pt x="4841" y="19737"/>
                    <a:pt x="4841" y="19737"/>
                    <a:pt x="4841" y="19737"/>
                  </a:cubicBezTo>
                  <a:cubicBezTo>
                    <a:pt x="4466" y="19737"/>
                    <a:pt x="4466" y="19737"/>
                    <a:pt x="4466" y="19365"/>
                  </a:cubicBezTo>
                  <a:cubicBezTo>
                    <a:pt x="3724" y="18620"/>
                    <a:pt x="2604" y="17874"/>
                    <a:pt x="1861" y="17131"/>
                  </a:cubicBezTo>
                  <a:cubicBezTo>
                    <a:pt x="1861" y="17131"/>
                    <a:pt x="1861" y="16758"/>
                    <a:pt x="1861" y="16758"/>
                  </a:cubicBezTo>
                  <a:cubicBezTo>
                    <a:pt x="1861" y="16758"/>
                    <a:pt x="1861" y="16386"/>
                    <a:pt x="1861" y="16386"/>
                  </a:cubicBezTo>
                  <a:cubicBezTo>
                    <a:pt x="2604" y="15641"/>
                    <a:pt x="2979" y="15268"/>
                    <a:pt x="3350" y="14524"/>
                  </a:cubicBezTo>
                  <a:cubicBezTo>
                    <a:pt x="3350" y="14150"/>
                    <a:pt x="2979" y="13778"/>
                    <a:pt x="2979" y="13034"/>
                  </a:cubicBezTo>
                  <a:cubicBezTo>
                    <a:pt x="370" y="12662"/>
                    <a:pt x="370" y="12662"/>
                    <a:pt x="370" y="12662"/>
                  </a:cubicBezTo>
                  <a:cubicBezTo>
                    <a:pt x="0" y="12662"/>
                    <a:pt x="0" y="12289"/>
                    <a:pt x="0" y="12289"/>
                  </a:cubicBezTo>
                  <a:cubicBezTo>
                    <a:pt x="0" y="8937"/>
                    <a:pt x="0" y="8937"/>
                    <a:pt x="0" y="8937"/>
                  </a:cubicBezTo>
                  <a:cubicBezTo>
                    <a:pt x="0" y="8937"/>
                    <a:pt x="0" y="8565"/>
                    <a:pt x="370" y="8565"/>
                  </a:cubicBezTo>
                  <a:cubicBezTo>
                    <a:pt x="2979" y="8192"/>
                    <a:pt x="2979" y="8192"/>
                    <a:pt x="2979" y="8192"/>
                  </a:cubicBezTo>
                  <a:cubicBezTo>
                    <a:pt x="2979" y="7820"/>
                    <a:pt x="3350" y="7448"/>
                    <a:pt x="3350" y="6702"/>
                  </a:cubicBezTo>
                  <a:cubicBezTo>
                    <a:pt x="2979" y="6329"/>
                    <a:pt x="2604" y="5586"/>
                    <a:pt x="1861" y="4841"/>
                  </a:cubicBezTo>
                  <a:cubicBezTo>
                    <a:pt x="1861" y="4841"/>
                    <a:pt x="1861" y="4841"/>
                    <a:pt x="1861" y="4468"/>
                  </a:cubicBezTo>
                  <a:cubicBezTo>
                    <a:pt x="1861" y="4468"/>
                    <a:pt x="1861" y="4468"/>
                    <a:pt x="1861" y="4096"/>
                  </a:cubicBezTo>
                  <a:cubicBezTo>
                    <a:pt x="2232" y="3724"/>
                    <a:pt x="4094" y="1862"/>
                    <a:pt x="4841" y="1862"/>
                  </a:cubicBezTo>
                  <a:cubicBezTo>
                    <a:pt x="4841" y="1862"/>
                    <a:pt x="4841" y="1862"/>
                    <a:pt x="5213" y="1862"/>
                  </a:cubicBezTo>
                  <a:cubicBezTo>
                    <a:pt x="7075" y="3350"/>
                    <a:pt x="7075" y="3350"/>
                    <a:pt x="7075" y="3350"/>
                  </a:cubicBezTo>
                  <a:cubicBezTo>
                    <a:pt x="7447" y="3350"/>
                    <a:pt x="7818" y="2978"/>
                    <a:pt x="8193" y="2978"/>
                  </a:cubicBezTo>
                  <a:cubicBezTo>
                    <a:pt x="8193" y="1862"/>
                    <a:pt x="8564" y="1116"/>
                    <a:pt x="8564" y="372"/>
                  </a:cubicBezTo>
                  <a:cubicBezTo>
                    <a:pt x="8564" y="0"/>
                    <a:pt x="8936" y="0"/>
                    <a:pt x="9308" y="0"/>
                  </a:cubicBezTo>
                  <a:cubicBezTo>
                    <a:pt x="12289" y="0"/>
                    <a:pt x="12289" y="0"/>
                    <a:pt x="12289" y="0"/>
                  </a:cubicBezTo>
                  <a:cubicBezTo>
                    <a:pt x="12661" y="0"/>
                    <a:pt x="12661" y="0"/>
                    <a:pt x="12661" y="372"/>
                  </a:cubicBezTo>
                  <a:cubicBezTo>
                    <a:pt x="13404" y="2978"/>
                    <a:pt x="13404" y="2978"/>
                    <a:pt x="13404" y="2978"/>
                  </a:cubicBezTo>
                  <a:cubicBezTo>
                    <a:pt x="13779" y="2978"/>
                    <a:pt x="14150" y="3350"/>
                    <a:pt x="14524" y="3350"/>
                  </a:cubicBezTo>
                  <a:cubicBezTo>
                    <a:pt x="16384" y="1862"/>
                    <a:pt x="16384" y="1862"/>
                    <a:pt x="16384" y="1862"/>
                  </a:cubicBezTo>
                  <a:cubicBezTo>
                    <a:pt x="16756" y="1862"/>
                    <a:pt x="16756" y="1862"/>
                    <a:pt x="16756" y="1862"/>
                  </a:cubicBezTo>
                  <a:cubicBezTo>
                    <a:pt x="17131" y="1862"/>
                    <a:pt x="17131" y="1862"/>
                    <a:pt x="17131" y="1862"/>
                  </a:cubicBezTo>
                  <a:cubicBezTo>
                    <a:pt x="17875" y="2605"/>
                    <a:pt x="18993" y="3350"/>
                    <a:pt x="19364" y="4468"/>
                  </a:cubicBezTo>
                  <a:cubicBezTo>
                    <a:pt x="19736" y="4468"/>
                    <a:pt x="19736" y="4468"/>
                    <a:pt x="19736" y="4468"/>
                  </a:cubicBezTo>
                  <a:cubicBezTo>
                    <a:pt x="19736" y="4841"/>
                    <a:pt x="19736" y="4841"/>
                    <a:pt x="19364" y="4841"/>
                  </a:cubicBezTo>
                  <a:cubicBezTo>
                    <a:pt x="18993" y="5586"/>
                    <a:pt x="18618" y="6329"/>
                    <a:pt x="17875" y="6702"/>
                  </a:cubicBezTo>
                  <a:cubicBezTo>
                    <a:pt x="18247" y="7448"/>
                    <a:pt x="18618" y="7820"/>
                    <a:pt x="18618" y="8192"/>
                  </a:cubicBezTo>
                  <a:cubicBezTo>
                    <a:pt x="21227" y="8565"/>
                    <a:pt x="21227" y="8565"/>
                    <a:pt x="21227" y="8565"/>
                  </a:cubicBezTo>
                  <a:cubicBezTo>
                    <a:pt x="21600" y="8565"/>
                    <a:pt x="21600" y="8937"/>
                    <a:pt x="21600" y="9310"/>
                  </a:cubicBezTo>
                  <a:lnTo>
                    <a:pt x="21600" y="12289"/>
                  </a:lnTo>
                </a:path>
                <a:path w="21600" h="21600">
                  <a:moveTo>
                    <a:pt x="10798" y="7074"/>
                  </a:moveTo>
                  <a:cubicBezTo>
                    <a:pt x="8936" y="7074"/>
                    <a:pt x="7075" y="8565"/>
                    <a:pt x="7075" y="10800"/>
                  </a:cubicBezTo>
                  <a:cubicBezTo>
                    <a:pt x="7075" y="12662"/>
                    <a:pt x="8936" y="14150"/>
                    <a:pt x="10798" y="14150"/>
                  </a:cubicBezTo>
                  <a:cubicBezTo>
                    <a:pt x="12661" y="14150"/>
                    <a:pt x="14524" y="12662"/>
                    <a:pt x="14524" y="10800"/>
                  </a:cubicBezTo>
                  <a:cubicBezTo>
                    <a:pt x="14524" y="8565"/>
                    <a:pt x="12661" y="7074"/>
                    <a:pt x="10798" y="7074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545" name="直线"/>
          <p:cNvSpPr>
            <a:spLocks/>
          </p:cNvSpPr>
          <p:nvPr/>
        </p:nvSpPr>
        <p:spPr>
          <a:xfrm rot="0">
            <a:off x="4539212" y="2911959"/>
            <a:ext cx="724166" cy="2232"/>
          </a:xfrm>
          <a:prstGeom prst="line"/>
          <a:noFill/>
          <a:ln w="19050" cmpd="sng" cap="flat">
            <a:solidFill>
              <a:srgbClr val="404040"/>
            </a:solidFill>
            <a:prstDash val="sysDot"/>
            <a:round/>
          </a:ln>
        </p:spPr>
      </p:sp>
      <p:grpSp>
        <p:nvGrpSpPr>
          <p:cNvPr id="550" name="组合"/>
          <p:cNvGrpSpPr>
            <a:grpSpLocks/>
          </p:cNvGrpSpPr>
          <p:nvPr/>
        </p:nvGrpSpPr>
        <p:grpSpPr>
          <a:xfrm>
            <a:off x="3564749" y="2437671"/>
            <a:ext cx="948575" cy="948575"/>
            <a:chOff x="3564749" y="2437671"/>
            <a:chExt cx="948575" cy="948575"/>
          </a:xfrm>
        </p:grpSpPr>
        <p:grpSp>
          <p:nvGrpSpPr>
            <p:cNvPr id="548" name="组合"/>
            <p:cNvGrpSpPr>
              <a:grpSpLocks/>
            </p:cNvGrpSpPr>
            <p:nvPr/>
          </p:nvGrpSpPr>
          <p:grpSpPr>
            <a:xfrm>
              <a:off x="3564749" y="2437671"/>
              <a:ext cx="948575" cy="948575"/>
              <a:chOff x="3564749" y="2437671"/>
              <a:chExt cx="948575" cy="948575"/>
            </a:xfrm>
          </p:grpSpPr>
          <p:sp>
            <p:nvSpPr>
              <p:cNvPr id="546" name="曲线"/>
              <p:cNvSpPr>
                <a:spLocks/>
              </p:cNvSpPr>
              <p:nvPr/>
            </p:nvSpPr>
            <p:spPr>
              <a:xfrm rot="0">
                <a:off x="3663053" y="2535974"/>
                <a:ext cx="751967" cy="751967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10798"/>
                    </a:moveTo>
                    <a:cubicBezTo>
                      <a:pt x="0" y="7933"/>
                      <a:pt x="1136" y="5187"/>
                      <a:pt x="3163" y="3163"/>
                    </a:cubicBezTo>
                    <a:cubicBezTo>
                      <a:pt x="5187" y="1136"/>
                      <a:pt x="7933" y="0"/>
                      <a:pt x="10798" y="0"/>
                    </a:cubicBezTo>
                    <a:cubicBezTo>
                      <a:pt x="13663" y="0"/>
                      <a:pt x="16410" y="1136"/>
                      <a:pt x="18435" y="3163"/>
                    </a:cubicBezTo>
                    <a:cubicBezTo>
                      <a:pt x="20461" y="5187"/>
                      <a:pt x="21600" y="7933"/>
                      <a:pt x="21600" y="10798"/>
                    </a:cubicBezTo>
                    <a:cubicBezTo>
                      <a:pt x="21600" y="13663"/>
                      <a:pt x="20461" y="16410"/>
                      <a:pt x="18435" y="18435"/>
                    </a:cubicBezTo>
                    <a:cubicBezTo>
                      <a:pt x="16410" y="20461"/>
                      <a:pt x="13663" y="21600"/>
                      <a:pt x="10798" y="21600"/>
                    </a:cubicBezTo>
                    <a:cubicBezTo>
                      <a:pt x="7933" y="21600"/>
                      <a:pt x="5187" y="20461"/>
                      <a:pt x="3163" y="18435"/>
                    </a:cubicBezTo>
                    <a:cubicBezTo>
                      <a:pt x="1136" y="16410"/>
                      <a:pt x="0" y="13663"/>
                      <a:pt x="0" y="1079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mpd="sng" cap="flat">
                <a:noFill/>
                <a:prstDash val="solid"/>
                <a:round/>
              </a:ln>
            </p:spPr>
          </p:sp>
          <p:sp>
            <p:nvSpPr>
              <p:cNvPr id="547" name="曲线"/>
              <p:cNvSpPr>
                <a:spLocks/>
              </p:cNvSpPr>
              <p:nvPr/>
            </p:nvSpPr>
            <p:spPr>
              <a:xfrm rot="0">
                <a:off x="3564749" y="2437671"/>
                <a:ext cx="948575" cy="948575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10800"/>
                    </a:moveTo>
                    <a:cubicBezTo>
                      <a:pt x="0" y="7935"/>
                      <a:pt x="1137" y="5188"/>
                      <a:pt x="3163" y="3163"/>
                    </a:cubicBezTo>
                    <a:cubicBezTo>
                      <a:pt x="5188" y="1136"/>
                      <a:pt x="7935" y="0"/>
                      <a:pt x="10800" y="0"/>
                    </a:cubicBezTo>
                    <a:cubicBezTo>
                      <a:pt x="13663" y="0"/>
                      <a:pt x="16411" y="1136"/>
                      <a:pt x="18436" y="3163"/>
                    </a:cubicBezTo>
                    <a:cubicBezTo>
                      <a:pt x="20460" y="5188"/>
                      <a:pt x="21600" y="7935"/>
                      <a:pt x="21600" y="10800"/>
                    </a:cubicBezTo>
                    <a:cubicBezTo>
                      <a:pt x="21600" y="13663"/>
                      <a:pt x="20460" y="16411"/>
                      <a:pt x="18436" y="18436"/>
                    </a:cubicBezTo>
                    <a:cubicBezTo>
                      <a:pt x="16411" y="20462"/>
                      <a:pt x="13663" y="21599"/>
                      <a:pt x="10800" y="21599"/>
                    </a:cubicBezTo>
                    <a:cubicBezTo>
                      <a:pt x="7935" y="21599"/>
                      <a:pt x="5188" y="20462"/>
                      <a:pt x="3163" y="18436"/>
                    </a:cubicBezTo>
                    <a:cubicBezTo>
                      <a:pt x="1137" y="16411"/>
                      <a:pt x="0" y="13663"/>
                      <a:pt x="0" y="10800"/>
                    </a:cubicBezTo>
                    <a:close/>
                  </a:path>
                </a:pathLst>
              </a:custGeom>
              <a:noFill/>
              <a:ln w="19050" cmpd="sng" cap="flat">
                <a:solidFill>
                  <a:srgbClr val="404040"/>
                </a:solidFill>
                <a:prstDash val="sysDot"/>
                <a:round/>
              </a:ln>
            </p:spPr>
          </p:sp>
        </p:grpSp>
        <p:sp>
          <p:nvSpPr>
            <p:cNvPr id="549" name="曲线"/>
            <p:cNvSpPr>
              <a:spLocks/>
            </p:cNvSpPr>
            <p:nvPr/>
          </p:nvSpPr>
          <p:spPr>
            <a:xfrm rot="0">
              <a:off x="3851356" y="2790668"/>
              <a:ext cx="375360" cy="242580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12272"/>
                  </a:moveTo>
                  <a:cubicBezTo>
                    <a:pt x="19375" y="17672"/>
                    <a:pt x="15247" y="21600"/>
                    <a:pt x="10800" y="21600"/>
                  </a:cubicBezTo>
                  <a:cubicBezTo>
                    <a:pt x="6669" y="21600"/>
                    <a:pt x="2541" y="17672"/>
                    <a:pt x="317" y="12272"/>
                  </a:cubicBezTo>
                  <a:cubicBezTo>
                    <a:pt x="317" y="11781"/>
                    <a:pt x="0" y="11289"/>
                    <a:pt x="0" y="10800"/>
                  </a:cubicBezTo>
                  <a:cubicBezTo>
                    <a:pt x="0" y="10307"/>
                    <a:pt x="317" y="9818"/>
                    <a:pt x="317" y="9818"/>
                  </a:cubicBezTo>
                  <a:cubicBezTo>
                    <a:pt x="2541" y="3927"/>
                    <a:pt x="6669" y="0"/>
                    <a:pt x="10800" y="0"/>
                  </a:cubicBezTo>
                  <a:cubicBezTo>
                    <a:pt x="15247" y="0"/>
                    <a:pt x="19375" y="3927"/>
                    <a:pt x="21600" y="9818"/>
                  </a:cubicBezTo>
                  <a:cubicBezTo>
                    <a:pt x="21600" y="9818"/>
                    <a:pt x="21600" y="10307"/>
                    <a:pt x="21600" y="10800"/>
                  </a:cubicBezTo>
                  <a:cubicBezTo>
                    <a:pt x="21600" y="11289"/>
                    <a:pt x="21600" y="11781"/>
                    <a:pt x="21600" y="12272"/>
                  </a:cubicBezTo>
                </a:path>
                <a:path w="21600" h="21600">
                  <a:moveTo>
                    <a:pt x="15562" y="4416"/>
                  </a:moveTo>
                  <a:cubicBezTo>
                    <a:pt x="16200" y="5397"/>
                    <a:pt x="16200" y="6871"/>
                    <a:pt x="16200" y="8345"/>
                  </a:cubicBezTo>
                  <a:cubicBezTo>
                    <a:pt x="16200" y="13253"/>
                    <a:pt x="13976" y="16690"/>
                    <a:pt x="10800" y="16690"/>
                  </a:cubicBezTo>
                  <a:cubicBezTo>
                    <a:pt x="7941" y="16690"/>
                    <a:pt x="5399" y="13253"/>
                    <a:pt x="5399" y="8345"/>
                  </a:cubicBezTo>
                  <a:cubicBezTo>
                    <a:pt x="5399" y="6871"/>
                    <a:pt x="5717" y="5397"/>
                    <a:pt x="6352" y="4416"/>
                  </a:cubicBezTo>
                  <a:cubicBezTo>
                    <a:pt x="4447" y="5890"/>
                    <a:pt x="2856" y="8345"/>
                    <a:pt x="1586" y="10800"/>
                  </a:cubicBezTo>
                  <a:cubicBezTo>
                    <a:pt x="3810" y="15709"/>
                    <a:pt x="6987" y="19145"/>
                    <a:pt x="10800" y="19145"/>
                  </a:cubicBezTo>
                  <a:cubicBezTo>
                    <a:pt x="14927" y="19145"/>
                    <a:pt x="18105" y="15709"/>
                    <a:pt x="20329" y="10800"/>
                  </a:cubicBezTo>
                  <a:cubicBezTo>
                    <a:pt x="19057" y="8345"/>
                    <a:pt x="17470" y="5890"/>
                    <a:pt x="15562" y="4416"/>
                  </a:cubicBezTo>
                </a:path>
                <a:path w="21600" h="21600">
                  <a:moveTo>
                    <a:pt x="10800" y="2944"/>
                  </a:moveTo>
                  <a:cubicBezTo>
                    <a:pt x="8892" y="2944"/>
                    <a:pt x="7305" y="5397"/>
                    <a:pt x="7305" y="8345"/>
                  </a:cubicBezTo>
                  <a:cubicBezTo>
                    <a:pt x="7305" y="8835"/>
                    <a:pt x="7622" y="9327"/>
                    <a:pt x="7941" y="9327"/>
                  </a:cubicBezTo>
                  <a:cubicBezTo>
                    <a:pt x="8256" y="9327"/>
                    <a:pt x="8575" y="8835"/>
                    <a:pt x="8575" y="8345"/>
                  </a:cubicBezTo>
                  <a:cubicBezTo>
                    <a:pt x="8575" y="6381"/>
                    <a:pt x="9527" y="4416"/>
                    <a:pt x="10800" y="4416"/>
                  </a:cubicBezTo>
                  <a:cubicBezTo>
                    <a:pt x="11116" y="4416"/>
                    <a:pt x="11435" y="4416"/>
                    <a:pt x="11435" y="3927"/>
                  </a:cubicBezTo>
                  <a:cubicBezTo>
                    <a:pt x="11435" y="3436"/>
                    <a:pt x="11116" y="2944"/>
                    <a:pt x="10800" y="2944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551" name="矩形"/>
          <p:cNvSpPr>
            <a:spLocks/>
          </p:cNvSpPr>
          <p:nvPr/>
        </p:nvSpPr>
        <p:spPr>
          <a:xfrm rot="0">
            <a:off x="9563707" y="4779643"/>
            <a:ext cx="1773186" cy="41148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552" name="矩形"/>
          <p:cNvSpPr>
            <a:spLocks/>
          </p:cNvSpPr>
          <p:nvPr/>
        </p:nvSpPr>
        <p:spPr>
          <a:xfrm rot="0">
            <a:off x="1657463" y="4220094"/>
            <a:ext cx="1773185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553" name="矩形"/>
          <p:cNvSpPr>
            <a:spLocks/>
          </p:cNvSpPr>
          <p:nvPr/>
        </p:nvSpPr>
        <p:spPr>
          <a:xfrm rot="0">
            <a:off x="9563707" y="3266144"/>
            <a:ext cx="1773186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554" name="矩形"/>
          <p:cNvSpPr>
            <a:spLocks/>
          </p:cNvSpPr>
          <p:nvPr/>
        </p:nvSpPr>
        <p:spPr>
          <a:xfrm rot="0">
            <a:off x="1657463" y="2555287"/>
            <a:ext cx="1773185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575" name="组合"/>
          <p:cNvGrpSpPr>
            <a:grpSpLocks/>
          </p:cNvGrpSpPr>
          <p:nvPr/>
        </p:nvGrpSpPr>
        <p:grpSpPr>
          <a:xfrm>
            <a:off x="5069713" y="2772229"/>
            <a:ext cx="2719322" cy="2764085"/>
            <a:chOff x="5069713" y="2772229"/>
            <a:chExt cx="2719322" cy="2764085"/>
          </a:xfrm>
        </p:grpSpPr>
        <p:sp>
          <p:nvSpPr>
            <p:cNvPr id="555" name="曲线"/>
            <p:cNvSpPr>
              <a:spLocks/>
            </p:cNvSpPr>
            <p:nvPr/>
          </p:nvSpPr>
          <p:spPr>
            <a:xfrm rot="0">
              <a:off x="5739552" y="2772229"/>
              <a:ext cx="1888018" cy="74337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21600"/>
                  </a:moveTo>
                  <a:lnTo>
                    <a:pt x="219" y="19880"/>
                  </a:lnTo>
                  <a:lnTo>
                    <a:pt x="0" y="0"/>
                  </a:lnTo>
                  <a:lnTo>
                    <a:pt x="21433" y="5806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chemeClr val="accent4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56" name="曲线"/>
            <p:cNvSpPr>
              <a:spLocks/>
            </p:cNvSpPr>
            <p:nvPr/>
          </p:nvSpPr>
          <p:spPr>
            <a:xfrm rot="0">
              <a:off x="5573292" y="2786616"/>
              <a:ext cx="185444" cy="71460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9364" y="0"/>
                  </a:moveTo>
                  <a:lnTo>
                    <a:pt x="21600" y="20680"/>
                  </a:lnTo>
                  <a:lnTo>
                    <a:pt x="0" y="21600"/>
                  </a:lnTo>
                  <a:lnTo>
                    <a:pt x="557" y="3865"/>
                  </a:lnTo>
                  <a:lnTo>
                    <a:pt x="19364" y="0"/>
                  </a:lnTo>
                  <a:close/>
                </a:path>
              </a:pathLst>
            </a:custGeom>
            <a:solidFill>
              <a:srgbClr val="EB6D7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57" name="曲线"/>
            <p:cNvSpPr>
              <a:spLocks/>
            </p:cNvSpPr>
            <p:nvPr/>
          </p:nvSpPr>
          <p:spPr>
            <a:xfrm rot="0">
              <a:off x="5231178" y="3451659"/>
              <a:ext cx="342112" cy="66983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21600"/>
                  </a:moveTo>
                  <a:lnTo>
                    <a:pt x="605" y="0"/>
                  </a:lnTo>
                  <a:lnTo>
                    <a:pt x="21600" y="1132"/>
                  </a:lnTo>
                  <a:lnTo>
                    <a:pt x="2099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38185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58" name="曲线"/>
            <p:cNvSpPr>
              <a:spLocks/>
            </p:cNvSpPr>
            <p:nvPr/>
          </p:nvSpPr>
          <p:spPr>
            <a:xfrm rot="0">
              <a:off x="5069713" y="4762561"/>
              <a:ext cx="489190" cy="685824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6916" y="149"/>
                  </a:moveTo>
                  <a:lnTo>
                    <a:pt x="21598" y="0"/>
                  </a:lnTo>
                  <a:lnTo>
                    <a:pt x="21386" y="14650"/>
                  </a:lnTo>
                  <a:lnTo>
                    <a:pt x="0" y="21600"/>
                  </a:lnTo>
                  <a:lnTo>
                    <a:pt x="6704" y="6947"/>
                  </a:lnTo>
                  <a:lnTo>
                    <a:pt x="6916" y="149"/>
                  </a:lnTo>
                  <a:close/>
                </a:path>
              </a:pathLst>
            </a:custGeom>
            <a:solidFill>
              <a:srgbClr val="38185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59" name="曲线"/>
            <p:cNvSpPr>
              <a:spLocks/>
            </p:cNvSpPr>
            <p:nvPr/>
          </p:nvSpPr>
          <p:spPr>
            <a:xfrm rot="0">
              <a:off x="5563699" y="3456455"/>
              <a:ext cx="209424" cy="66504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21600"/>
                  </a:moveTo>
                  <a:lnTo>
                    <a:pt x="987" y="985"/>
                  </a:lnTo>
                  <a:lnTo>
                    <a:pt x="20115" y="0"/>
                  </a:lnTo>
                  <a:lnTo>
                    <a:pt x="21600" y="21286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542478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0" name="曲线"/>
            <p:cNvSpPr>
              <a:spLocks/>
            </p:cNvSpPr>
            <p:nvPr/>
          </p:nvSpPr>
          <p:spPr>
            <a:xfrm rot="0">
              <a:off x="5554108" y="4762561"/>
              <a:ext cx="370889" cy="77375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2985"/>
                  </a:moveTo>
                  <a:lnTo>
                    <a:pt x="277" y="0"/>
                  </a:lnTo>
                  <a:lnTo>
                    <a:pt x="13964" y="579"/>
                  </a:lnTo>
                  <a:lnTo>
                    <a:pt x="14242" y="7093"/>
                  </a:lnTo>
                  <a:lnTo>
                    <a:pt x="21600" y="21600"/>
                  </a:lnTo>
                  <a:lnTo>
                    <a:pt x="0" y="12985"/>
                  </a:lnTo>
                  <a:close/>
                </a:path>
              </a:pathLst>
            </a:custGeom>
            <a:solidFill>
              <a:srgbClr val="542478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1" name="曲线"/>
            <p:cNvSpPr>
              <a:spLocks/>
            </p:cNvSpPr>
            <p:nvPr/>
          </p:nvSpPr>
          <p:spPr>
            <a:xfrm rot="0">
              <a:off x="5758736" y="3456455"/>
              <a:ext cx="1878427" cy="65545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19859"/>
                  </a:moveTo>
                  <a:lnTo>
                    <a:pt x="164" y="21600"/>
                  </a:lnTo>
                  <a:lnTo>
                    <a:pt x="0" y="0"/>
                  </a:lnTo>
                  <a:lnTo>
                    <a:pt x="21489" y="1948"/>
                  </a:lnTo>
                  <a:lnTo>
                    <a:pt x="21600" y="19859"/>
                  </a:lnTo>
                  <a:close/>
                </a:path>
              </a:pathLst>
            </a:custGeom>
            <a:solidFill>
              <a:schemeClr val="accent3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2" name="曲线"/>
            <p:cNvSpPr>
              <a:spLocks/>
            </p:cNvSpPr>
            <p:nvPr/>
          </p:nvSpPr>
          <p:spPr>
            <a:xfrm rot="0">
              <a:off x="5773123" y="4059150"/>
              <a:ext cx="1878428" cy="724193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17212"/>
                  </a:moveTo>
                  <a:lnTo>
                    <a:pt x="237" y="21600"/>
                  </a:lnTo>
                  <a:lnTo>
                    <a:pt x="0" y="1572"/>
                  </a:lnTo>
                  <a:lnTo>
                    <a:pt x="21433" y="0"/>
                  </a:lnTo>
                  <a:lnTo>
                    <a:pt x="21600" y="17212"/>
                  </a:lnTo>
                  <a:close/>
                </a:path>
              </a:pathLst>
            </a:custGeom>
            <a:solidFill>
              <a:schemeClr val="accent2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3" name="曲线"/>
            <p:cNvSpPr>
              <a:spLocks/>
            </p:cNvSpPr>
            <p:nvPr/>
          </p:nvSpPr>
          <p:spPr>
            <a:xfrm rot="0">
              <a:off x="5793907" y="4636268"/>
              <a:ext cx="1995129" cy="900046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3527"/>
                  </a:moveTo>
                  <a:lnTo>
                    <a:pt x="20111" y="0"/>
                  </a:lnTo>
                  <a:lnTo>
                    <a:pt x="20161" y="4448"/>
                  </a:lnTo>
                  <a:lnTo>
                    <a:pt x="21600" y="15000"/>
                  </a:lnTo>
                  <a:lnTo>
                    <a:pt x="1419" y="21600"/>
                  </a:lnTo>
                  <a:lnTo>
                    <a:pt x="49" y="9131"/>
                  </a:lnTo>
                  <a:lnTo>
                    <a:pt x="0" y="3527"/>
                  </a:lnTo>
                  <a:close/>
                </a:path>
              </a:pathLst>
            </a:custGeom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4" name="曲线"/>
            <p:cNvSpPr>
              <a:spLocks/>
            </p:cNvSpPr>
            <p:nvPr/>
          </p:nvSpPr>
          <p:spPr>
            <a:xfrm rot="0">
              <a:off x="5558901" y="4111907"/>
              <a:ext cx="235003" cy="671438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9689" y="0"/>
                  </a:moveTo>
                  <a:lnTo>
                    <a:pt x="21600" y="21600"/>
                  </a:lnTo>
                  <a:lnTo>
                    <a:pt x="0" y="20930"/>
                  </a:lnTo>
                  <a:lnTo>
                    <a:pt x="438" y="308"/>
                  </a:lnTo>
                  <a:lnTo>
                    <a:pt x="19689" y="0"/>
                  </a:lnTo>
                  <a:close/>
                </a:path>
              </a:pathLst>
            </a:custGeom>
            <a:solidFill>
              <a:srgbClr val="EB6D7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5" name="曲线"/>
            <p:cNvSpPr>
              <a:spLocks/>
            </p:cNvSpPr>
            <p:nvPr/>
          </p:nvSpPr>
          <p:spPr>
            <a:xfrm rot="0">
              <a:off x="5226381" y="4121498"/>
              <a:ext cx="337316" cy="64585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291" y="21439"/>
                  </a:moveTo>
                  <a:lnTo>
                    <a:pt x="0" y="21600"/>
                  </a:lnTo>
                  <a:lnTo>
                    <a:pt x="307" y="0"/>
                  </a:lnTo>
                  <a:lnTo>
                    <a:pt x="21600" y="0"/>
                  </a:lnTo>
                  <a:lnTo>
                    <a:pt x="21291" y="21439"/>
                  </a:lnTo>
                  <a:close/>
                </a:path>
              </a:pathLst>
            </a:custGeom>
            <a:solidFill>
              <a:srgbClr val="CA1C2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6" name="曲线"/>
            <p:cNvSpPr>
              <a:spLocks/>
            </p:cNvSpPr>
            <p:nvPr/>
          </p:nvSpPr>
          <p:spPr>
            <a:xfrm rot="0">
              <a:off x="5069713" y="5227773"/>
              <a:ext cx="855284" cy="30854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15444"/>
                  </a:moveTo>
                  <a:lnTo>
                    <a:pt x="12233" y="0"/>
                  </a:lnTo>
                  <a:lnTo>
                    <a:pt x="21600" y="21600"/>
                  </a:lnTo>
                  <a:lnTo>
                    <a:pt x="0" y="15444"/>
                  </a:lnTo>
                  <a:close/>
                </a:path>
              </a:pathLst>
            </a:custGeom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567" name="曲线"/>
            <p:cNvSpPr>
              <a:spLocks/>
            </p:cNvSpPr>
            <p:nvPr/>
          </p:nvSpPr>
          <p:spPr>
            <a:xfrm rot="0">
              <a:off x="5240770" y="2801005"/>
              <a:ext cx="337317" cy="68582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291" y="21600"/>
                  </a:moveTo>
                  <a:lnTo>
                    <a:pt x="0" y="20492"/>
                  </a:lnTo>
                  <a:lnTo>
                    <a:pt x="307" y="0"/>
                  </a:lnTo>
                  <a:lnTo>
                    <a:pt x="21600" y="3070"/>
                  </a:lnTo>
                  <a:lnTo>
                    <a:pt x="21291" y="21600"/>
                  </a:lnTo>
                  <a:close/>
                </a:path>
              </a:pathLst>
            </a:custGeom>
            <a:solidFill>
              <a:srgbClr val="CA1C20"/>
            </a:solidFill>
            <a:ln w="9525" cmpd="sng" cap="flat">
              <a:noFill/>
              <a:prstDash val="solid"/>
              <a:round/>
            </a:ln>
          </p:spPr>
        </p:sp>
        <p:grpSp>
          <p:nvGrpSpPr>
            <p:cNvPr id="574" name="组合"/>
            <p:cNvGrpSpPr>
              <a:grpSpLocks/>
            </p:cNvGrpSpPr>
            <p:nvPr/>
          </p:nvGrpSpPr>
          <p:grpSpPr>
            <a:xfrm rot="364498">
              <a:off x="6041944" y="2988840"/>
              <a:ext cx="1253179" cy="1880132"/>
              <a:chOff x="6041944" y="2988840"/>
              <a:chExt cx="1253179" cy="1880132"/>
            </a:xfrm>
          </p:grpSpPr>
          <p:grpSp>
            <p:nvGrpSpPr>
              <p:cNvPr id="572" name="组合"/>
              <p:cNvGrpSpPr>
                <a:grpSpLocks/>
              </p:cNvGrpSpPr>
              <p:nvPr/>
            </p:nvGrpSpPr>
            <p:grpSpPr>
              <a:xfrm>
                <a:off x="6041944" y="2988840"/>
                <a:ext cx="1253179" cy="327743"/>
                <a:chOff x="6041944" y="2988840"/>
                <a:chExt cx="1253179" cy="327743"/>
              </a:xfrm>
            </p:grpSpPr>
            <p:sp>
              <p:nvSpPr>
                <p:cNvPr id="568" name="曲线"/>
                <p:cNvSpPr>
                  <a:spLocks/>
                </p:cNvSpPr>
                <p:nvPr/>
              </p:nvSpPr>
              <p:spPr>
                <a:xfrm rot="0">
                  <a:off x="7138520" y="2988840"/>
                  <a:ext cx="156603" cy="225508"/>
                </a:xfrm>
                <a:custGeom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rect l="T1" t="T2" r="T3" b="T4"/>
                  <a:pathLst>
                    <a:path w="21600" h="21600">
                      <a:moveTo>
                        <a:pt x="21184" y="10655"/>
                      </a:moveTo>
                      <a:cubicBezTo>
                        <a:pt x="21600" y="16703"/>
                        <a:pt x="17030" y="21600"/>
                        <a:pt x="10797" y="21600"/>
                      </a:cubicBezTo>
                      <a:cubicBezTo>
                        <a:pt x="4982" y="21600"/>
                        <a:pt x="0" y="16992"/>
                        <a:pt x="0" y="10942"/>
                      </a:cubicBezTo>
                      <a:cubicBezTo>
                        <a:pt x="0" y="4895"/>
                        <a:pt x="4569" y="0"/>
                        <a:pt x="10384" y="0"/>
                      </a:cubicBezTo>
                      <a:cubicBezTo>
                        <a:pt x="16197" y="0"/>
                        <a:pt x="21184" y="4607"/>
                        <a:pt x="21184" y="10655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 cmpd="sng" cap="flat">
                  <a:noFill/>
                  <a:prstDash val="solid"/>
                  <a:round/>
                </a:ln>
              </p:spPr>
            </p:sp>
            <p:sp>
              <p:nvSpPr>
                <p:cNvPr id="569" name="曲线"/>
                <p:cNvSpPr>
                  <a:spLocks/>
                </p:cNvSpPr>
                <p:nvPr/>
              </p:nvSpPr>
              <p:spPr>
                <a:xfrm rot="0">
                  <a:off x="7176106" y="3042086"/>
                  <a:ext cx="78302" cy="115887"/>
                </a:xfrm>
                <a:custGeom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rect l="T1" t="T2" r="T3" b="T4"/>
                  <a:pathLst>
                    <a:path w="21600" h="21600">
                      <a:moveTo>
                        <a:pt x="21600" y="10522"/>
                      </a:moveTo>
                      <a:cubicBezTo>
                        <a:pt x="21600" y="16614"/>
                        <a:pt x="16800" y="21046"/>
                        <a:pt x="11198" y="21599"/>
                      </a:cubicBezTo>
                      <a:cubicBezTo>
                        <a:pt x="5600" y="21599"/>
                        <a:pt x="798" y="16614"/>
                        <a:pt x="798" y="11075"/>
                      </a:cubicBezTo>
                      <a:cubicBezTo>
                        <a:pt x="0" y="4983"/>
                        <a:pt x="4799" y="0"/>
                        <a:pt x="10400" y="0"/>
                      </a:cubicBezTo>
                      <a:cubicBezTo>
                        <a:pt x="16800" y="0"/>
                        <a:pt x="21600" y="4430"/>
                        <a:pt x="21600" y="10522"/>
                      </a:cubicBezTo>
                      <a:close/>
                    </a:path>
                  </a:pathLst>
                </a:custGeom>
                <a:solidFill>
                  <a:srgbClr val="381850"/>
                </a:solidFill>
                <a:ln w="9525" cmpd="sng" cap="flat">
                  <a:noFill/>
                  <a:prstDash val="solid"/>
                  <a:round/>
                </a:ln>
              </p:spPr>
            </p:sp>
            <p:sp>
              <p:nvSpPr>
                <p:cNvPr id="570" name="曲线"/>
                <p:cNvSpPr>
                  <a:spLocks/>
                </p:cNvSpPr>
                <p:nvPr/>
              </p:nvSpPr>
              <p:spPr>
                <a:xfrm rot="0">
                  <a:off x="6041944" y="3091075"/>
                  <a:ext cx="156603" cy="225508"/>
                </a:xfrm>
                <a:custGeom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rect l="T1" t="T2" r="T3" b="T4"/>
                  <a:pathLst>
                    <a:path w="21600" h="21600">
                      <a:moveTo>
                        <a:pt x="21184" y="10655"/>
                      </a:moveTo>
                      <a:cubicBezTo>
                        <a:pt x="21600" y="16703"/>
                        <a:pt x="17030" y="21600"/>
                        <a:pt x="10797" y="21600"/>
                      </a:cubicBezTo>
                      <a:cubicBezTo>
                        <a:pt x="4982" y="21600"/>
                        <a:pt x="0" y="16992"/>
                        <a:pt x="0" y="10942"/>
                      </a:cubicBezTo>
                      <a:cubicBezTo>
                        <a:pt x="0" y="4895"/>
                        <a:pt x="4569" y="0"/>
                        <a:pt x="10384" y="0"/>
                      </a:cubicBezTo>
                      <a:cubicBezTo>
                        <a:pt x="16197" y="0"/>
                        <a:pt x="21184" y="4607"/>
                        <a:pt x="21184" y="10655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 cmpd="sng" cap="flat">
                  <a:noFill/>
                  <a:prstDash val="solid"/>
                  <a:round/>
                </a:ln>
              </p:spPr>
            </p:sp>
            <p:sp>
              <p:nvSpPr>
                <p:cNvPr id="571" name="曲线"/>
                <p:cNvSpPr>
                  <a:spLocks/>
                </p:cNvSpPr>
                <p:nvPr/>
              </p:nvSpPr>
              <p:spPr>
                <a:xfrm rot="0">
                  <a:off x="6079527" y="3144318"/>
                  <a:ext cx="78302" cy="115887"/>
                </a:xfrm>
                <a:custGeom>
                  <a:gdLst>
                    <a:gd name="T1" fmla="*/ 0 w 21600"/>
                    <a:gd name="T2" fmla="*/ 0 h 21600"/>
                    <a:gd name="T3" fmla="*/ 21600 w 21600"/>
                    <a:gd name="T4" fmla="*/ 21600 h 21600"/>
                  </a:gdLst>
                  <a:rect l="T1" t="T2" r="T3" b="T4"/>
                  <a:pathLst>
                    <a:path w="21600" h="21600">
                      <a:moveTo>
                        <a:pt x="21600" y="10522"/>
                      </a:moveTo>
                      <a:cubicBezTo>
                        <a:pt x="21600" y="16614"/>
                        <a:pt x="16800" y="21046"/>
                        <a:pt x="11198" y="21599"/>
                      </a:cubicBezTo>
                      <a:cubicBezTo>
                        <a:pt x="5600" y="21599"/>
                        <a:pt x="798" y="16614"/>
                        <a:pt x="798" y="11075"/>
                      </a:cubicBezTo>
                      <a:cubicBezTo>
                        <a:pt x="0" y="4983"/>
                        <a:pt x="4799" y="0"/>
                        <a:pt x="10399" y="0"/>
                      </a:cubicBezTo>
                      <a:cubicBezTo>
                        <a:pt x="16800" y="0"/>
                        <a:pt x="21600" y="4430"/>
                        <a:pt x="21600" y="10522"/>
                      </a:cubicBezTo>
                      <a:close/>
                    </a:path>
                  </a:pathLst>
                </a:custGeom>
                <a:solidFill>
                  <a:srgbClr val="381850"/>
                </a:solidFill>
                <a:ln w="9525" cmpd="sng" cap="flat">
                  <a:noFill/>
                  <a:prstDash val="solid"/>
                  <a:round/>
                </a:ln>
              </p:spPr>
            </p:sp>
          </p:grpSp>
          <p:sp>
            <p:nvSpPr>
              <p:cNvPr id="573" name="曲线"/>
              <p:cNvSpPr>
                <a:spLocks/>
              </p:cNvSpPr>
              <p:nvPr/>
            </p:nvSpPr>
            <p:spPr>
              <a:xfrm rot="0">
                <a:off x="6092408" y="3086823"/>
                <a:ext cx="1155735" cy="1782149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9848" y="21600"/>
                    </a:moveTo>
                    <a:cubicBezTo>
                      <a:pt x="9344" y="21600"/>
                      <a:pt x="8841" y="21526"/>
                      <a:pt x="8337" y="21382"/>
                    </a:cubicBezTo>
                    <a:cubicBezTo>
                      <a:pt x="53" y="18986"/>
                      <a:pt x="0" y="1994"/>
                      <a:pt x="0" y="1270"/>
                    </a:cubicBezTo>
                    <a:cubicBezTo>
                      <a:pt x="0" y="1089"/>
                      <a:pt x="223" y="907"/>
                      <a:pt x="447" y="907"/>
                    </a:cubicBezTo>
                    <a:cubicBezTo>
                      <a:pt x="447" y="907"/>
                      <a:pt x="447" y="907"/>
                      <a:pt x="447" y="907"/>
                    </a:cubicBezTo>
                    <a:cubicBezTo>
                      <a:pt x="725" y="907"/>
                      <a:pt x="951" y="1089"/>
                      <a:pt x="951" y="1270"/>
                    </a:cubicBezTo>
                    <a:cubicBezTo>
                      <a:pt x="951" y="1451"/>
                      <a:pt x="1005" y="18550"/>
                      <a:pt x="8729" y="20800"/>
                    </a:cubicBezTo>
                    <a:cubicBezTo>
                      <a:pt x="9680" y="21091"/>
                      <a:pt x="10632" y="21019"/>
                      <a:pt x="11583" y="20583"/>
                    </a:cubicBezTo>
                    <a:cubicBezTo>
                      <a:pt x="17401" y="17822"/>
                      <a:pt x="20872" y="3013"/>
                      <a:pt x="20422" y="363"/>
                    </a:cubicBezTo>
                    <a:cubicBezTo>
                      <a:pt x="20422" y="179"/>
                      <a:pt x="20592" y="35"/>
                      <a:pt x="20872" y="35"/>
                    </a:cubicBezTo>
                    <a:cubicBezTo>
                      <a:pt x="21096" y="0"/>
                      <a:pt x="21374" y="145"/>
                      <a:pt x="21374" y="288"/>
                    </a:cubicBezTo>
                    <a:cubicBezTo>
                      <a:pt x="21600" y="1667"/>
                      <a:pt x="20814" y="6205"/>
                      <a:pt x="19303" y="10526"/>
                    </a:cubicBezTo>
                    <a:cubicBezTo>
                      <a:pt x="17906" y="14448"/>
                      <a:pt x="15554" y="19457"/>
                      <a:pt x="12142" y="21091"/>
                    </a:cubicBezTo>
                    <a:cubicBezTo>
                      <a:pt x="11415" y="21416"/>
                      <a:pt x="10632" y="21600"/>
                      <a:pt x="9848" y="21600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sp>
        <p:nvSpPr>
          <p:cNvPr id="576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577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3747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" grpId="0" animBg="1"/>
      <p:bldP spid="539" grpId="0" animBg="1"/>
      <p:bldP spid="544" grpId="0" animBg="1"/>
      <p:bldP spid="551" grpId="0"/>
      <p:bldP spid="533" grpId="0" animBg="1"/>
      <p:bldP spid="532" grpId="0" animBg="1"/>
      <p:bldP spid="552" grpId="0"/>
      <p:bldP spid="538" grpId="0" animBg="1"/>
      <p:bldP spid="537" grpId="0" animBg="1"/>
      <p:bldP spid="553" grpId="0"/>
      <p:bldP spid="545" grpId="0" animBg="1"/>
      <p:bldP spid="550" grpId="0" animBg="1"/>
      <p:bldP spid="554" grpId="0"/>
    </p:bldLst>
  </p:timing>
</p:sld>
</file>

<file path=ppt/slides/slide1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同侧圆角矩形"/>
          <p:cNvSpPr>
            <a:spLocks/>
          </p:cNvSpPr>
          <p:nvPr/>
        </p:nvSpPr>
        <p:spPr>
          <a:xfrm rot="0">
            <a:off x="5408617" y="1765610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D8D8"/>
          </a:solidFill>
          <a:ln w="12700" cmpd="sng" cap="flat">
            <a:noFill/>
            <a:prstDash val="solid"/>
            <a:round/>
          </a:ln>
        </p:spPr>
      </p:sp>
      <p:grpSp>
        <p:nvGrpSpPr>
          <p:cNvPr id="583" name="组合"/>
          <p:cNvGrpSpPr>
            <a:grpSpLocks/>
          </p:cNvGrpSpPr>
          <p:nvPr/>
        </p:nvGrpSpPr>
        <p:grpSpPr>
          <a:xfrm>
            <a:off x="5408619" y="2379507"/>
            <a:ext cx="3451699" cy="543268"/>
            <a:chOff x="5408619" y="2379507"/>
            <a:chExt cx="3451699" cy="543268"/>
          </a:xfrm>
        </p:grpSpPr>
        <p:sp>
          <p:nvSpPr>
            <p:cNvPr id="581" name="五边形"/>
            <p:cNvSpPr>
              <a:spLocks/>
            </p:cNvSpPr>
            <p:nvPr/>
          </p:nvSpPr>
          <p:spPr>
            <a:xfrm rot="0">
              <a:off x="5408619" y="2379508"/>
              <a:ext cx="3451699" cy="543267"/>
            </a:xfrm>
            <a:prstGeom prst="homePlate">
              <a:avLst>
                <a:gd name="adj" fmla="val 48741"/>
              </a:avLst>
            </a:prstGeom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  <p:txBody>
            <a:bodyPr vert="horz" wrap="square" lIns="91440" tIns="45720" rIns="91440" bIns="45720" anchor="ctr" anchorCtr="0">
              <a:prstTxWarp prst="textNoShape"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82" name="矩形"/>
            <p:cNvSpPr>
              <a:spLocks/>
            </p:cNvSpPr>
            <p:nvPr/>
          </p:nvSpPr>
          <p:spPr>
            <a:xfrm rot="0">
              <a:off x="5408619" y="2379507"/>
              <a:ext cx="489566" cy="543267"/>
            </a:xfrm>
            <a:prstGeom prst="rect"/>
            <a:solidFill>
              <a:srgbClr val="542478"/>
            </a:solidFill>
            <a:ln w="12700" cmpd="sng" cap="flat">
              <a:noFill/>
              <a:prstDash val="solid"/>
              <a:round/>
            </a:ln>
          </p:spPr>
        </p:sp>
      </p:grpSp>
      <p:grpSp>
        <p:nvGrpSpPr>
          <p:cNvPr id="586" name="组合"/>
          <p:cNvGrpSpPr>
            <a:grpSpLocks/>
          </p:cNvGrpSpPr>
          <p:nvPr/>
        </p:nvGrpSpPr>
        <p:grpSpPr>
          <a:xfrm>
            <a:off x="5408619" y="3264225"/>
            <a:ext cx="3451699" cy="543268"/>
            <a:chOff x="5408619" y="3264225"/>
            <a:chExt cx="3451699" cy="543268"/>
          </a:xfrm>
        </p:grpSpPr>
        <p:sp>
          <p:nvSpPr>
            <p:cNvPr id="584" name="五边形"/>
            <p:cNvSpPr>
              <a:spLocks/>
            </p:cNvSpPr>
            <p:nvPr/>
          </p:nvSpPr>
          <p:spPr>
            <a:xfrm rot="0">
              <a:off x="5408619" y="3264225"/>
              <a:ext cx="3451699" cy="543267"/>
            </a:xfrm>
            <a:prstGeom prst="homePlate">
              <a:avLst>
                <a:gd name="adj" fmla="val 48741"/>
              </a:avLst>
            </a:prstGeom>
            <a:solidFill>
              <a:schemeClr val="accent2"/>
            </a:solidFill>
            <a:ln w="12700" cmpd="sng" cap="flat">
              <a:noFill/>
              <a:prstDash val="solid"/>
              <a:round/>
            </a:ln>
          </p:spPr>
          <p:txBody>
            <a:bodyPr vert="horz" wrap="square" lIns="91440" tIns="45720" rIns="91440" bIns="45720" anchor="ctr" anchorCtr="0">
              <a:prstTxWarp prst="textNoShape"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85" name="矩形"/>
            <p:cNvSpPr>
              <a:spLocks/>
            </p:cNvSpPr>
            <p:nvPr/>
          </p:nvSpPr>
          <p:spPr>
            <a:xfrm rot="0">
              <a:off x="5408619" y="3264225"/>
              <a:ext cx="489566" cy="543268"/>
            </a:xfrm>
            <a:prstGeom prst="rect"/>
            <a:solidFill>
              <a:srgbClr val="EB6D70"/>
            </a:solidFill>
            <a:ln w="12700" cmpd="sng" cap="flat">
              <a:noFill/>
              <a:prstDash val="solid"/>
              <a:round/>
            </a:ln>
          </p:spPr>
        </p:sp>
      </p:grpSp>
      <p:grpSp>
        <p:nvGrpSpPr>
          <p:cNvPr id="589" name="组合"/>
          <p:cNvGrpSpPr>
            <a:grpSpLocks/>
          </p:cNvGrpSpPr>
          <p:nvPr/>
        </p:nvGrpSpPr>
        <p:grpSpPr>
          <a:xfrm>
            <a:off x="5408619" y="4148939"/>
            <a:ext cx="3451699" cy="543267"/>
            <a:chOff x="5408619" y="4148939"/>
            <a:chExt cx="3451699" cy="543267"/>
          </a:xfrm>
        </p:grpSpPr>
        <p:sp>
          <p:nvSpPr>
            <p:cNvPr id="587" name="五边形"/>
            <p:cNvSpPr>
              <a:spLocks/>
            </p:cNvSpPr>
            <p:nvPr/>
          </p:nvSpPr>
          <p:spPr>
            <a:xfrm rot="0">
              <a:off x="5408619" y="4148939"/>
              <a:ext cx="3451699" cy="543267"/>
            </a:xfrm>
            <a:prstGeom prst="homePlate">
              <a:avLst>
                <a:gd name="adj" fmla="val 48741"/>
              </a:avLst>
            </a:prstGeom>
            <a:solidFill>
              <a:schemeClr val="accent3"/>
            </a:solidFill>
            <a:ln w="12700" cmpd="sng" cap="flat">
              <a:noFill/>
              <a:prstDash val="solid"/>
              <a:round/>
            </a:ln>
          </p:spPr>
          <p:txBody>
            <a:bodyPr vert="horz" wrap="square" lIns="91440" tIns="45720" rIns="91440" bIns="45720" anchor="ctr" anchorCtr="0">
              <a:prstTxWarp prst="textNoShape"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88" name="矩形"/>
            <p:cNvSpPr>
              <a:spLocks/>
            </p:cNvSpPr>
            <p:nvPr/>
          </p:nvSpPr>
          <p:spPr>
            <a:xfrm rot="0">
              <a:off x="5408619" y="4148939"/>
              <a:ext cx="489566" cy="543267"/>
            </a:xfrm>
            <a:prstGeom prst="rect"/>
            <a:solidFill>
              <a:srgbClr val="542478"/>
            </a:solidFill>
            <a:ln w="12700" cmpd="sng" cap="flat">
              <a:noFill/>
              <a:prstDash val="solid"/>
              <a:round/>
            </a:ln>
          </p:spPr>
        </p:sp>
      </p:grpSp>
      <p:grpSp>
        <p:nvGrpSpPr>
          <p:cNvPr id="592" name="组合"/>
          <p:cNvGrpSpPr>
            <a:grpSpLocks/>
          </p:cNvGrpSpPr>
          <p:nvPr/>
        </p:nvGrpSpPr>
        <p:grpSpPr>
          <a:xfrm>
            <a:off x="5408617" y="5033658"/>
            <a:ext cx="3451700" cy="543268"/>
            <a:chOff x="5408617" y="5033658"/>
            <a:chExt cx="3451700" cy="543268"/>
          </a:xfrm>
        </p:grpSpPr>
        <p:sp>
          <p:nvSpPr>
            <p:cNvPr id="590" name="五边形"/>
            <p:cNvSpPr>
              <a:spLocks/>
            </p:cNvSpPr>
            <p:nvPr/>
          </p:nvSpPr>
          <p:spPr>
            <a:xfrm rot="0">
              <a:off x="5408617" y="5033660"/>
              <a:ext cx="3451700" cy="543266"/>
            </a:xfrm>
            <a:prstGeom prst="homePlate">
              <a:avLst>
                <a:gd name="adj" fmla="val 48741"/>
              </a:avLst>
            </a:prstGeom>
            <a:solidFill>
              <a:schemeClr val="accent4"/>
            </a:solidFill>
            <a:ln w="12700" cmpd="sng" cap="flat">
              <a:noFill/>
              <a:prstDash val="solid"/>
              <a:round/>
            </a:ln>
          </p:spPr>
          <p:txBody>
            <a:bodyPr vert="horz" wrap="square" lIns="91440" tIns="45720" rIns="91440" bIns="45720" anchor="ctr" anchorCtr="0">
              <a:prstTxWarp prst="textNoShape"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91" name="矩形"/>
            <p:cNvSpPr>
              <a:spLocks/>
            </p:cNvSpPr>
            <p:nvPr/>
          </p:nvSpPr>
          <p:spPr>
            <a:xfrm rot="0">
              <a:off x="5408617" y="5033658"/>
              <a:ext cx="489566" cy="543266"/>
            </a:xfrm>
            <a:prstGeom prst="rect"/>
            <a:solidFill>
              <a:srgbClr val="EB6D70"/>
            </a:solidFill>
            <a:ln w="12700" cmpd="sng" cap="flat">
              <a:noFill/>
              <a:prstDash val="solid"/>
              <a:round/>
            </a:ln>
          </p:spPr>
        </p:sp>
      </p:grpSp>
      <p:grpSp>
        <p:nvGrpSpPr>
          <p:cNvPr id="595" name="组合"/>
          <p:cNvGrpSpPr>
            <a:grpSpLocks/>
          </p:cNvGrpSpPr>
          <p:nvPr/>
        </p:nvGrpSpPr>
        <p:grpSpPr>
          <a:xfrm>
            <a:off x="9057323" y="2233527"/>
            <a:ext cx="2541031" cy="851301"/>
            <a:chOff x="9057323" y="2233527"/>
            <a:chExt cx="2541031" cy="851301"/>
          </a:xfrm>
        </p:grpSpPr>
        <p:sp>
          <p:nvSpPr>
            <p:cNvPr id="593" name="矩形"/>
            <p:cNvSpPr>
              <a:spLocks/>
            </p:cNvSpPr>
            <p:nvPr/>
          </p:nvSpPr>
          <p:spPr>
            <a:xfrm rot="0">
              <a:off x="9057323" y="2233527"/>
              <a:ext cx="1437004" cy="34289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94" name="矩形"/>
            <p:cNvSpPr>
              <a:spLocks/>
            </p:cNvSpPr>
            <p:nvPr/>
          </p:nvSpPr>
          <p:spPr>
            <a:xfrm rot="0">
              <a:off x="9101446" y="2581908"/>
              <a:ext cx="2496909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598" name="组合"/>
          <p:cNvGrpSpPr>
            <a:grpSpLocks/>
          </p:cNvGrpSpPr>
          <p:nvPr/>
        </p:nvGrpSpPr>
        <p:grpSpPr>
          <a:xfrm>
            <a:off x="9057323" y="3118241"/>
            <a:ext cx="2496907" cy="851302"/>
            <a:chOff x="9057323" y="3118241"/>
            <a:chExt cx="2496907" cy="851302"/>
          </a:xfrm>
        </p:grpSpPr>
        <p:sp>
          <p:nvSpPr>
            <p:cNvPr id="596" name="矩形"/>
            <p:cNvSpPr>
              <a:spLocks/>
            </p:cNvSpPr>
            <p:nvPr/>
          </p:nvSpPr>
          <p:spPr>
            <a:xfrm rot="0">
              <a:off x="9062548" y="3118241"/>
              <a:ext cx="1437002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597" name="矩形"/>
            <p:cNvSpPr>
              <a:spLocks/>
            </p:cNvSpPr>
            <p:nvPr/>
          </p:nvSpPr>
          <p:spPr>
            <a:xfrm rot="0">
              <a:off x="9057323" y="3466623"/>
              <a:ext cx="2496907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601" name="组合"/>
          <p:cNvGrpSpPr>
            <a:grpSpLocks/>
          </p:cNvGrpSpPr>
          <p:nvPr/>
        </p:nvGrpSpPr>
        <p:grpSpPr>
          <a:xfrm>
            <a:off x="9057323" y="4887674"/>
            <a:ext cx="2496909" cy="851299"/>
            <a:chOff x="9057323" y="4887674"/>
            <a:chExt cx="2496909" cy="851299"/>
          </a:xfrm>
        </p:grpSpPr>
        <p:sp>
          <p:nvSpPr>
            <p:cNvPr id="599" name="矩形"/>
            <p:cNvSpPr>
              <a:spLocks/>
            </p:cNvSpPr>
            <p:nvPr/>
          </p:nvSpPr>
          <p:spPr>
            <a:xfrm rot="0">
              <a:off x="9062257" y="4887674"/>
              <a:ext cx="143700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600" name="矩形"/>
            <p:cNvSpPr>
              <a:spLocks/>
            </p:cNvSpPr>
            <p:nvPr/>
          </p:nvSpPr>
          <p:spPr>
            <a:xfrm rot="0">
              <a:off x="9057323" y="5236054"/>
              <a:ext cx="2496909" cy="5029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604" name="组合"/>
          <p:cNvGrpSpPr>
            <a:grpSpLocks/>
          </p:cNvGrpSpPr>
          <p:nvPr/>
        </p:nvGrpSpPr>
        <p:grpSpPr>
          <a:xfrm>
            <a:off x="9057323" y="4002958"/>
            <a:ext cx="2522170" cy="851301"/>
            <a:chOff x="9057323" y="4002958"/>
            <a:chExt cx="2522170" cy="851301"/>
          </a:xfrm>
        </p:grpSpPr>
        <p:sp>
          <p:nvSpPr>
            <p:cNvPr id="602" name="矩形"/>
            <p:cNvSpPr>
              <a:spLocks/>
            </p:cNvSpPr>
            <p:nvPr/>
          </p:nvSpPr>
          <p:spPr>
            <a:xfrm rot="0">
              <a:off x="9057323" y="4002958"/>
              <a:ext cx="143700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603" name="矩形"/>
            <p:cNvSpPr>
              <a:spLocks/>
            </p:cNvSpPr>
            <p:nvPr/>
          </p:nvSpPr>
          <p:spPr>
            <a:xfrm rot="0">
              <a:off x="9082586" y="4351339"/>
              <a:ext cx="2496908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609" name="组合"/>
          <p:cNvGrpSpPr>
            <a:grpSpLocks/>
          </p:cNvGrpSpPr>
          <p:nvPr/>
        </p:nvGrpSpPr>
        <p:grpSpPr>
          <a:xfrm>
            <a:off x="1341397" y="2379505"/>
            <a:ext cx="4064896" cy="3197419"/>
            <a:chOff x="1341397" y="2379505"/>
            <a:chExt cx="4064896" cy="3197419"/>
          </a:xfrm>
        </p:grpSpPr>
        <p:sp>
          <p:nvSpPr>
            <p:cNvPr id="605" name="矩形"/>
            <p:cNvSpPr>
              <a:spLocks/>
            </p:cNvSpPr>
            <p:nvPr/>
          </p:nvSpPr>
          <p:spPr>
            <a:xfrm rot="0">
              <a:off x="1341397" y="2379505"/>
              <a:ext cx="4064896" cy="3197419"/>
            </a:xfrm>
            <a:prstGeom prst="rect"/>
            <a:solidFill>
              <a:srgbClr val="F2F2F2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606" name="矩形"/>
            <p:cNvSpPr>
              <a:spLocks/>
            </p:cNvSpPr>
            <p:nvPr/>
          </p:nvSpPr>
          <p:spPr>
            <a:xfrm rot="0">
              <a:off x="1778701" y="2928870"/>
              <a:ext cx="1534428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607" name="矩形"/>
            <p:cNvSpPr>
              <a:spLocks/>
            </p:cNvSpPr>
            <p:nvPr/>
          </p:nvSpPr>
          <p:spPr>
            <a:xfrm rot="0">
              <a:off x="1805222" y="3246006"/>
              <a:ext cx="3168351" cy="3657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。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608" name="矩形"/>
            <p:cNvSpPr>
              <a:spLocks/>
            </p:cNvSpPr>
            <p:nvPr/>
          </p:nvSpPr>
          <p:spPr>
            <a:xfrm rot="0">
              <a:off x="1805222" y="4348447"/>
              <a:ext cx="3168351" cy="3657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。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610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611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77711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0" grpId="0" animBg="1"/>
      <p:bldP spid="583" grpId="0" animBg="1"/>
      <p:bldP spid="586" grpId="0" animBg="1"/>
      <p:bldP spid="589" grpId="0" animBg="1"/>
      <p:bldP spid="592" grpId="0" animBg="1"/>
      <p:bldP spid="595" grpId="0" animBg="1"/>
      <p:bldP spid="598" grpId="0" animBg="1"/>
      <p:bldP spid="604" grpId="0" animBg="1"/>
      <p:bldP spid="601" grpId="0" animBg="1"/>
      <p:bldP spid="609" grpId="0" animBg="1"/>
    </p:bldLst>
  </p:timing>
</p:sld>
</file>

<file path=ppt/slides/slide1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矩形"/>
          <p:cNvSpPr>
            <a:spLocks/>
          </p:cNvSpPr>
          <p:nvPr/>
        </p:nvSpPr>
        <p:spPr>
          <a:xfrm rot="0">
            <a:off x="0" y="0"/>
            <a:ext cx="12858751" cy="7232650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615" name="曲线"/>
          <p:cNvSpPr>
            <a:spLocks/>
          </p:cNvSpPr>
          <p:nvPr/>
        </p:nvSpPr>
        <p:spPr>
          <a:xfrm rot="0">
            <a:off x="1" y="1030066"/>
            <a:ext cx="6201667" cy="620166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7236" y="21600"/>
                </a:moveTo>
                <a:cubicBezTo>
                  <a:pt x="19900" y="19355"/>
                  <a:pt x="21600" y="15989"/>
                  <a:pt x="21600" y="12233"/>
                </a:cubicBezTo>
                <a:cubicBezTo>
                  <a:pt x="21600" y="5470"/>
                  <a:pt x="16114" y="0"/>
                  <a:pt x="9366" y="0"/>
                </a:cubicBezTo>
                <a:cubicBezTo>
                  <a:pt x="5610" y="0"/>
                  <a:pt x="2244" y="1698"/>
                  <a:pt x="0" y="4362"/>
                </a:cubicBezTo>
                <a:cubicBezTo>
                  <a:pt x="0" y="20103"/>
                  <a:pt x="0" y="20103"/>
                  <a:pt x="0" y="2010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495" y="21600"/>
                  <a:pt x="1495" y="21600"/>
                  <a:pt x="1495" y="21600"/>
                </a:cubicBezTo>
                <a:lnTo>
                  <a:pt x="17236" y="21600"/>
                </a:lnTo>
                <a:close/>
              </a:path>
            </a:pathLst>
          </a:custGeom>
          <a:solidFill>
            <a:srgbClr val="F9D3D4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sp>
        <p:nvSpPr>
          <p:cNvPr id="616" name="曲线"/>
          <p:cNvSpPr>
            <a:spLocks/>
          </p:cNvSpPr>
          <p:nvPr/>
        </p:nvSpPr>
        <p:spPr>
          <a:xfrm rot="0">
            <a:off x="0" y="1853828"/>
            <a:ext cx="5377905" cy="537790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766" y="21600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lose/>
              </a:path>
            </a:pathLst>
          </a:custGeom>
          <a:solidFill>
            <a:srgbClr val="7030A0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grpSp>
        <p:nvGrpSpPr>
          <p:cNvPr id="619" name="组合"/>
          <p:cNvGrpSpPr>
            <a:grpSpLocks/>
          </p:cNvGrpSpPr>
          <p:nvPr/>
        </p:nvGrpSpPr>
        <p:grpSpPr>
          <a:xfrm>
            <a:off x="4163467" y="2242271"/>
            <a:ext cx="817064" cy="817064"/>
            <a:chOff x="4163467" y="2242271"/>
            <a:chExt cx="817064" cy="817064"/>
          </a:xfrm>
        </p:grpSpPr>
        <p:sp>
          <p:nvSpPr>
            <p:cNvPr id="617" name="椭圆"/>
            <p:cNvSpPr>
              <a:spLocks/>
            </p:cNvSpPr>
            <p:nvPr/>
          </p:nvSpPr>
          <p:spPr>
            <a:xfrm rot="0">
              <a:off x="4163467" y="2242271"/>
              <a:ext cx="817064" cy="817064"/>
            </a:xfrm>
            <a:prstGeom prst="ellipse"/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618" name="曲线"/>
            <p:cNvSpPr>
              <a:spLocks/>
            </p:cNvSpPr>
            <p:nvPr/>
          </p:nvSpPr>
          <p:spPr>
            <a:xfrm rot="0">
              <a:off x="4404569" y="2465513"/>
              <a:ext cx="330398" cy="36611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990" y="2733"/>
                  </a:moveTo>
                  <a:cubicBezTo>
                    <a:pt x="20383" y="2733"/>
                    <a:pt x="20383" y="2733"/>
                    <a:pt x="20383" y="2733"/>
                  </a:cubicBezTo>
                  <a:cubicBezTo>
                    <a:pt x="20383" y="819"/>
                    <a:pt x="20383" y="819"/>
                    <a:pt x="20383" y="819"/>
                  </a:cubicBezTo>
                  <a:cubicBezTo>
                    <a:pt x="20990" y="819"/>
                    <a:pt x="20990" y="819"/>
                    <a:pt x="20990" y="819"/>
                  </a:cubicBezTo>
                  <a:cubicBezTo>
                    <a:pt x="21600" y="1367"/>
                    <a:pt x="21600" y="1367"/>
                    <a:pt x="21600" y="1367"/>
                  </a:cubicBezTo>
                  <a:cubicBezTo>
                    <a:pt x="21600" y="2185"/>
                    <a:pt x="21600" y="2185"/>
                    <a:pt x="21600" y="2185"/>
                  </a:cubicBezTo>
                  <a:lnTo>
                    <a:pt x="20990" y="2733"/>
                  </a:lnTo>
                </a:path>
                <a:path w="21600" h="21600">
                  <a:moveTo>
                    <a:pt x="2128" y="819"/>
                  </a:moveTo>
                  <a:cubicBezTo>
                    <a:pt x="8821" y="819"/>
                    <a:pt x="8821" y="819"/>
                    <a:pt x="8821" y="819"/>
                  </a:cubicBezTo>
                  <a:cubicBezTo>
                    <a:pt x="8821" y="0"/>
                    <a:pt x="8821" y="0"/>
                    <a:pt x="8821" y="0"/>
                  </a:cubicBezTo>
                  <a:cubicBezTo>
                    <a:pt x="13081" y="0"/>
                    <a:pt x="13081" y="0"/>
                    <a:pt x="13081" y="0"/>
                  </a:cubicBezTo>
                  <a:cubicBezTo>
                    <a:pt x="13081" y="819"/>
                    <a:pt x="13081" y="819"/>
                    <a:pt x="13081" y="819"/>
                  </a:cubicBezTo>
                  <a:cubicBezTo>
                    <a:pt x="19773" y="819"/>
                    <a:pt x="19773" y="819"/>
                    <a:pt x="19773" y="819"/>
                  </a:cubicBezTo>
                  <a:cubicBezTo>
                    <a:pt x="19773" y="2733"/>
                    <a:pt x="19773" y="2733"/>
                    <a:pt x="19773" y="2733"/>
                  </a:cubicBezTo>
                  <a:cubicBezTo>
                    <a:pt x="2128" y="2733"/>
                    <a:pt x="2128" y="2733"/>
                    <a:pt x="2128" y="2733"/>
                  </a:cubicBezTo>
                  <a:lnTo>
                    <a:pt x="2128" y="819"/>
                  </a:lnTo>
                </a:path>
                <a:path w="21600" h="21600">
                  <a:moveTo>
                    <a:pt x="0" y="2185"/>
                  </a:moveTo>
                  <a:cubicBezTo>
                    <a:pt x="0" y="1367"/>
                    <a:pt x="0" y="1367"/>
                    <a:pt x="0" y="1367"/>
                  </a:cubicBezTo>
                  <a:cubicBezTo>
                    <a:pt x="911" y="819"/>
                    <a:pt x="911" y="819"/>
                    <a:pt x="911" y="819"/>
                  </a:cubicBezTo>
                  <a:cubicBezTo>
                    <a:pt x="1519" y="819"/>
                    <a:pt x="1519" y="819"/>
                    <a:pt x="1519" y="819"/>
                  </a:cubicBezTo>
                  <a:cubicBezTo>
                    <a:pt x="1519" y="2733"/>
                    <a:pt x="1519" y="2733"/>
                    <a:pt x="1519" y="2733"/>
                  </a:cubicBezTo>
                  <a:cubicBezTo>
                    <a:pt x="911" y="2733"/>
                    <a:pt x="911" y="2733"/>
                    <a:pt x="911" y="2733"/>
                  </a:cubicBezTo>
                  <a:lnTo>
                    <a:pt x="0" y="2185"/>
                  </a:lnTo>
                </a:path>
                <a:path w="21600" h="21600">
                  <a:moveTo>
                    <a:pt x="19469" y="3553"/>
                  </a:moveTo>
                  <a:cubicBezTo>
                    <a:pt x="19469" y="15583"/>
                    <a:pt x="19469" y="15583"/>
                    <a:pt x="19469" y="15583"/>
                  </a:cubicBezTo>
                  <a:cubicBezTo>
                    <a:pt x="2432" y="15583"/>
                    <a:pt x="2432" y="15583"/>
                    <a:pt x="2432" y="15583"/>
                  </a:cubicBezTo>
                  <a:cubicBezTo>
                    <a:pt x="2432" y="3553"/>
                    <a:pt x="2432" y="3553"/>
                    <a:pt x="2432" y="3553"/>
                  </a:cubicBezTo>
                  <a:lnTo>
                    <a:pt x="19469" y="3553"/>
                  </a:lnTo>
                </a:path>
                <a:path w="21600" h="21600">
                  <a:moveTo>
                    <a:pt x="12472" y="13396"/>
                  </a:moveTo>
                  <a:cubicBezTo>
                    <a:pt x="15818" y="13396"/>
                    <a:pt x="15818" y="13396"/>
                    <a:pt x="15818" y="13396"/>
                  </a:cubicBezTo>
                  <a:cubicBezTo>
                    <a:pt x="15818" y="12576"/>
                    <a:pt x="15818" y="12576"/>
                    <a:pt x="15818" y="12576"/>
                  </a:cubicBezTo>
                  <a:cubicBezTo>
                    <a:pt x="12472" y="12576"/>
                    <a:pt x="12472" y="12576"/>
                    <a:pt x="12472" y="12576"/>
                  </a:cubicBezTo>
                  <a:lnTo>
                    <a:pt x="12472" y="13396"/>
                  </a:lnTo>
                </a:path>
                <a:path w="21600" h="21600">
                  <a:moveTo>
                    <a:pt x="12472" y="11754"/>
                  </a:moveTo>
                  <a:cubicBezTo>
                    <a:pt x="17948" y="11754"/>
                    <a:pt x="17948" y="11754"/>
                    <a:pt x="17948" y="11754"/>
                  </a:cubicBezTo>
                  <a:cubicBezTo>
                    <a:pt x="17948" y="10936"/>
                    <a:pt x="17948" y="10936"/>
                    <a:pt x="17948" y="10936"/>
                  </a:cubicBezTo>
                  <a:cubicBezTo>
                    <a:pt x="12472" y="10936"/>
                    <a:pt x="12472" y="10936"/>
                    <a:pt x="12472" y="10936"/>
                  </a:cubicBezTo>
                  <a:lnTo>
                    <a:pt x="12472" y="11754"/>
                  </a:lnTo>
                </a:path>
                <a:path w="21600" h="21600">
                  <a:moveTo>
                    <a:pt x="12472" y="9569"/>
                  </a:moveTo>
                  <a:cubicBezTo>
                    <a:pt x="17948" y="9569"/>
                    <a:pt x="17948" y="9569"/>
                    <a:pt x="17948" y="9569"/>
                  </a:cubicBezTo>
                  <a:cubicBezTo>
                    <a:pt x="17948" y="8748"/>
                    <a:pt x="17948" y="8748"/>
                    <a:pt x="17948" y="8748"/>
                  </a:cubicBezTo>
                  <a:cubicBezTo>
                    <a:pt x="12472" y="8748"/>
                    <a:pt x="12472" y="8748"/>
                    <a:pt x="12472" y="8748"/>
                  </a:cubicBezTo>
                  <a:lnTo>
                    <a:pt x="12472" y="9569"/>
                  </a:lnTo>
                </a:path>
                <a:path w="21600" h="21600">
                  <a:moveTo>
                    <a:pt x="7604" y="14217"/>
                  </a:moveTo>
                  <a:cubicBezTo>
                    <a:pt x="9125" y="14217"/>
                    <a:pt x="10645" y="13124"/>
                    <a:pt x="10952" y="11754"/>
                  </a:cubicBezTo>
                  <a:cubicBezTo>
                    <a:pt x="6997" y="11754"/>
                    <a:pt x="6997" y="11754"/>
                    <a:pt x="6997" y="11754"/>
                  </a:cubicBezTo>
                  <a:cubicBezTo>
                    <a:pt x="6997" y="8202"/>
                    <a:pt x="6997" y="8202"/>
                    <a:pt x="6997" y="8202"/>
                  </a:cubicBezTo>
                  <a:cubicBezTo>
                    <a:pt x="5170" y="8202"/>
                    <a:pt x="4257" y="9569"/>
                    <a:pt x="4257" y="11210"/>
                  </a:cubicBezTo>
                  <a:cubicBezTo>
                    <a:pt x="4257" y="12850"/>
                    <a:pt x="5474" y="14217"/>
                    <a:pt x="7604" y="14217"/>
                  </a:cubicBezTo>
                </a:path>
                <a:path w="21600" h="21600">
                  <a:moveTo>
                    <a:pt x="11559" y="10936"/>
                  </a:moveTo>
                  <a:cubicBezTo>
                    <a:pt x="11559" y="10936"/>
                    <a:pt x="11559" y="7382"/>
                    <a:pt x="7908" y="7382"/>
                  </a:cubicBezTo>
                  <a:cubicBezTo>
                    <a:pt x="7908" y="10936"/>
                    <a:pt x="7908" y="10936"/>
                    <a:pt x="7908" y="10936"/>
                  </a:cubicBezTo>
                  <a:lnTo>
                    <a:pt x="11559" y="10936"/>
                  </a:lnTo>
                </a:path>
                <a:path w="21600" h="21600">
                  <a:moveTo>
                    <a:pt x="3953" y="6015"/>
                  </a:moveTo>
                  <a:cubicBezTo>
                    <a:pt x="11559" y="6015"/>
                    <a:pt x="11559" y="6015"/>
                    <a:pt x="11559" y="6015"/>
                  </a:cubicBezTo>
                  <a:cubicBezTo>
                    <a:pt x="11559" y="4647"/>
                    <a:pt x="11559" y="4647"/>
                    <a:pt x="11559" y="4647"/>
                  </a:cubicBezTo>
                  <a:cubicBezTo>
                    <a:pt x="3953" y="4647"/>
                    <a:pt x="3953" y="4647"/>
                    <a:pt x="3953" y="4647"/>
                  </a:cubicBezTo>
                  <a:lnTo>
                    <a:pt x="3953" y="6015"/>
                  </a:lnTo>
                </a:path>
                <a:path w="21600" h="21600">
                  <a:moveTo>
                    <a:pt x="20686" y="17772"/>
                  </a:moveTo>
                  <a:cubicBezTo>
                    <a:pt x="1519" y="17772"/>
                    <a:pt x="1519" y="17772"/>
                    <a:pt x="1519" y="17772"/>
                  </a:cubicBezTo>
                  <a:cubicBezTo>
                    <a:pt x="1519" y="16404"/>
                    <a:pt x="1519" y="16404"/>
                    <a:pt x="1519" y="16404"/>
                  </a:cubicBezTo>
                  <a:cubicBezTo>
                    <a:pt x="20686" y="16404"/>
                    <a:pt x="20686" y="16404"/>
                    <a:pt x="20686" y="16404"/>
                  </a:cubicBezTo>
                  <a:lnTo>
                    <a:pt x="20686" y="17772"/>
                  </a:lnTo>
                </a:path>
                <a:path w="21600" h="21600">
                  <a:moveTo>
                    <a:pt x="9429" y="18316"/>
                  </a:moveTo>
                  <a:cubicBezTo>
                    <a:pt x="6997" y="21600"/>
                    <a:pt x="6997" y="21600"/>
                    <a:pt x="6997" y="21600"/>
                  </a:cubicBezTo>
                  <a:cubicBezTo>
                    <a:pt x="4867" y="21600"/>
                    <a:pt x="4867" y="21600"/>
                    <a:pt x="4867" y="21600"/>
                  </a:cubicBezTo>
                  <a:cubicBezTo>
                    <a:pt x="6997" y="18316"/>
                    <a:pt x="6997" y="18316"/>
                    <a:pt x="6997" y="18316"/>
                  </a:cubicBezTo>
                  <a:lnTo>
                    <a:pt x="9429" y="18316"/>
                  </a:lnTo>
                </a:path>
                <a:path w="21600" h="21600">
                  <a:moveTo>
                    <a:pt x="16731" y="21600"/>
                  </a:moveTo>
                  <a:cubicBezTo>
                    <a:pt x="14601" y="21600"/>
                    <a:pt x="14601" y="21600"/>
                    <a:pt x="14601" y="21600"/>
                  </a:cubicBezTo>
                  <a:cubicBezTo>
                    <a:pt x="12472" y="18316"/>
                    <a:pt x="12472" y="18316"/>
                    <a:pt x="12472" y="18316"/>
                  </a:cubicBezTo>
                  <a:cubicBezTo>
                    <a:pt x="14601" y="18316"/>
                    <a:pt x="14601" y="18316"/>
                    <a:pt x="14601" y="18316"/>
                  </a:cubicBezTo>
                  <a:lnTo>
                    <a:pt x="16731" y="21600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620" name="矩形"/>
          <p:cNvSpPr>
            <a:spLocks/>
          </p:cNvSpPr>
          <p:nvPr/>
        </p:nvSpPr>
        <p:spPr>
          <a:xfrm rot="0">
            <a:off x="964406" y="4903315"/>
            <a:ext cx="3321844" cy="4308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20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621" name="矩形"/>
          <p:cNvSpPr>
            <a:spLocks/>
          </p:cNvSpPr>
          <p:nvPr/>
        </p:nvSpPr>
        <p:spPr>
          <a:xfrm rot="0">
            <a:off x="1991179" y="3508052"/>
            <a:ext cx="1264860" cy="12439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59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01</a:t>
            </a:r>
            <a:endParaRPr lang="zh-CN" altLang="en-US" sz="759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622" name="直线"/>
          <p:cNvSpPr>
            <a:spLocks/>
          </p:cNvSpPr>
          <p:nvPr/>
        </p:nvSpPr>
        <p:spPr>
          <a:xfrm rot="0">
            <a:off x="1446609" y="4724723"/>
            <a:ext cx="2357438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6758671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" grpId="0" animBg="1"/>
      <p:bldP spid="615" grpId="0" animBg="1"/>
      <p:bldP spid="616" grpId="0" animBg="1"/>
      <p:bldP spid="619" grpId="0" animBg="1"/>
      <p:bldP spid="621" grpId="0"/>
      <p:bldP spid="622" grpId="0" animBg="1"/>
      <p:bldP spid="620" grpId="0"/>
    </p:bldLst>
  </p:timing>
</p:sld>
</file>

<file path=ppt/slides/slide1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组合"/>
          <p:cNvGrpSpPr>
            <a:grpSpLocks/>
          </p:cNvGrpSpPr>
          <p:nvPr/>
        </p:nvGrpSpPr>
        <p:grpSpPr>
          <a:xfrm>
            <a:off x="3174674" y="2769884"/>
            <a:ext cx="7533321" cy="1346649"/>
            <a:chOff x="3174674" y="2769884"/>
            <a:chExt cx="7533321" cy="1346649"/>
          </a:xfrm>
        </p:grpSpPr>
        <p:sp>
          <p:nvSpPr>
            <p:cNvPr id="625" name="曲线"/>
            <p:cNvSpPr>
              <a:spLocks/>
            </p:cNvSpPr>
            <p:nvPr/>
          </p:nvSpPr>
          <p:spPr>
            <a:xfrm rot="0">
              <a:off x="3174674" y="2769884"/>
              <a:ext cx="1861922" cy="134664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6622" y="20512"/>
                  </a:moveTo>
                  <a:cubicBezTo>
                    <a:pt x="16295" y="21092"/>
                    <a:pt x="15584" y="21600"/>
                    <a:pt x="14982" y="21600"/>
                  </a:cubicBezTo>
                  <a:cubicBezTo>
                    <a:pt x="708" y="21600"/>
                    <a:pt x="708" y="21600"/>
                    <a:pt x="708" y="21600"/>
                  </a:cubicBezTo>
                  <a:cubicBezTo>
                    <a:pt x="162" y="21600"/>
                    <a:pt x="0" y="21092"/>
                    <a:pt x="328" y="20512"/>
                  </a:cubicBezTo>
                  <a:cubicBezTo>
                    <a:pt x="5030" y="11887"/>
                    <a:pt x="5030" y="11887"/>
                    <a:pt x="5030" y="11887"/>
                  </a:cubicBezTo>
                  <a:cubicBezTo>
                    <a:pt x="5302" y="11306"/>
                    <a:pt x="5302" y="10291"/>
                    <a:pt x="5030" y="9711"/>
                  </a:cubicBezTo>
                  <a:cubicBezTo>
                    <a:pt x="328" y="1087"/>
                    <a:pt x="328" y="1087"/>
                    <a:pt x="328" y="1087"/>
                  </a:cubicBezTo>
                  <a:cubicBezTo>
                    <a:pt x="0" y="506"/>
                    <a:pt x="162" y="0"/>
                    <a:pt x="708" y="0"/>
                  </a:cubicBezTo>
                  <a:cubicBezTo>
                    <a:pt x="14982" y="0"/>
                    <a:pt x="14982" y="0"/>
                    <a:pt x="14982" y="0"/>
                  </a:cubicBezTo>
                  <a:cubicBezTo>
                    <a:pt x="15584" y="0"/>
                    <a:pt x="16295" y="506"/>
                    <a:pt x="16622" y="1087"/>
                  </a:cubicBezTo>
                  <a:cubicBezTo>
                    <a:pt x="21326" y="9711"/>
                    <a:pt x="21326" y="9711"/>
                    <a:pt x="21326" y="9711"/>
                  </a:cubicBezTo>
                  <a:cubicBezTo>
                    <a:pt x="21600" y="10291"/>
                    <a:pt x="21600" y="11306"/>
                    <a:pt x="21326" y="11887"/>
                  </a:cubicBezTo>
                  <a:lnTo>
                    <a:pt x="16622" y="20512"/>
                  </a:lnTo>
                  <a:close/>
                </a:path>
              </a:pathLst>
            </a:custGeom>
            <a:solidFill>
              <a:schemeClr val="accent1"/>
            </a:solidFill>
            <a:ln w="19050" cmpd="sng" cap="flat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id="626" name="曲线"/>
            <p:cNvSpPr>
              <a:spLocks/>
            </p:cNvSpPr>
            <p:nvPr/>
          </p:nvSpPr>
          <p:spPr>
            <a:xfrm rot="0">
              <a:off x="4588541" y="2769884"/>
              <a:ext cx="1867896" cy="134664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6580" y="20512"/>
                  </a:moveTo>
                  <a:cubicBezTo>
                    <a:pt x="16254" y="21092"/>
                    <a:pt x="15545" y="21600"/>
                    <a:pt x="14998" y="21600"/>
                  </a:cubicBezTo>
                  <a:cubicBezTo>
                    <a:pt x="761" y="21600"/>
                    <a:pt x="761" y="21600"/>
                    <a:pt x="761" y="21600"/>
                  </a:cubicBezTo>
                  <a:cubicBezTo>
                    <a:pt x="218" y="21600"/>
                    <a:pt x="0" y="21092"/>
                    <a:pt x="327" y="20512"/>
                  </a:cubicBezTo>
                  <a:cubicBezTo>
                    <a:pt x="5017" y="11887"/>
                    <a:pt x="5017" y="11887"/>
                    <a:pt x="5017" y="11887"/>
                  </a:cubicBezTo>
                  <a:cubicBezTo>
                    <a:pt x="5343" y="11306"/>
                    <a:pt x="5343" y="10291"/>
                    <a:pt x="5017" y="9711"/>
                  </a:cubicBezTo>
                  <a:cubicBezTo>
                    <a:pt x="327" y="1087"/>
                    <a:pt x="327" y="1087"/>
                    <a:pt x="327" y="1087"/>
                  </a:cubicBezTo>
                  <a:cubicBezTo>
                    <a:pt x="0" y="506"/>
                    <a:pt x="218" y="0"/>
                    <a:pt x="761" y="0"/>
                  </a:cubicBezTo>
                  <a:cubicBezTo>
                    <a:pt x="14998" y="0"/>
                    <a:pt x="14998" y="0"/>
                    <a:pt x="14998" y="0"/>
                  </a:cubicBezTo>
                  <a:cubicBezTo>
                    <a:pt x="15545" y="0"/>
                    <a:pt x="16254" y="506"/>
                    <a:pt x="16580" y="1087"/>
                  </a:cubicBezTo>
                  <a:cubicBezTo>
                    <a:pt x="21271" y="9711"/>
                    <a:pt x="21271" y="9711"/>
                    <a:pt x="21271" y="9711"/>
                  </a:cubicBezTo>
                  <a:cubicBezTo>
                    <a:pt x="21600" y="10291"/>
                    <a:pt x="21600" y="11306"/>
                    <a:pt x="21271" y="11887"/>
                  </a:cubicBezTo>
                  <a:lnTo>
                    <a:pt x="16580" y="20512"/>
                  </a:lnTo>
                  <a:close/>
                </a:path>
              </a:pathLst>
            </a:custGeom>
            <a:solidFill>
              <a:schemeClr val="accent2"/>
            </a:solidFill>
            <a:ln w="19050" cmpd="sng" cap="flat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id="627" name="曲线"/>
            <p:cNvSpPr>
              <a:spLocks/>
            </p:cNvSpPr>
            <p:nvPr/>
          </p:nvSpPr>
          <p:spPr>
            <a:xfrm rot="0">
              <a:off x="6008382" y="2769884"/>
              <a:ext cx="1865904" cy="134664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6579" y="20512"/>
                  </a:moveTo>
                  <a:cubicBezTo>
                    <a:pt x="16254" y="21092"/>
                    <a:pt x="15545" y="21600"/>
                    <a:pt x="14999" y="21600"/>
                  </a:cubicBezTo>
                  <a:cubicBezTo>
                    <a:pt x="762" y="21600"/>
                    <a:pt x="762" y="21600"/>
                    <a:pt x="762" y="21600"/>
                  </a:cubicBezTo>
                  <a:cubicBezTo>
                    <a:pt x="218" y="21600"/>
                    <a:pt x="0" y="21092"/>
                    <a:pt x="325" y="20512"/>
                  </a:cubicBezTo>
                  <a:cubicBezTo>
                    <a:pt x="5017" y="11887"/>
                    <a:pt x="5017" y="11887"/>
                    <a:pt x="5017" y="11887"/>
                  </a:cubicBezTo>
                  <a:cubicBezTo>
                    <a:pt x="5345" y="11306"/>
                    <a:pt x="5345" y="10291"/>
                    <a:pt x="5017" y="9711"/>
                  </a:cubicBezTo>
                  <a:cubicBezTo>
                    <a:pt x="325" y="1087"/>
                    <a:pt x="325" y="1087"/>
                    <a:pt x="325" y="1087"/>
                  </a:cubicBezTo>
                  <a:cubicBezTo>
                    <a:pt x="0" y="506"/>
                    <a:pt x="218" y="0"/>
                    <a:pt x="762" y="0"/>
                  </a:cubicBezTo>
                  <a:cubicBezTo>
                    <a:pt x="14999" y="0"/>
                    <a:pt x="14999" y="0"/>
                    <a:pt x="14999" y="0"/>
                  </a:cubicBezTo>
                  <a:cubicBezTo>
                    <a:pt x="15545" y="0"/>
                    <a:pt x="16254" y="506"/>
                    <a:pt x="16579" y="1087"/>
                  </a:cubicBezTo>
                  <a:cubicBezTo>
                    <a:pt x="21272" y="9711"/>
                    <a:pt x="21272" y="9711"/>
                    <a:pt x="21272" y="9711"/>
                  </a:cubicBezTo>
                  <a:cubicBezTo>
                    <a:pt x="21599" y="10291"/>
                    <a:pt x="21599" y="11306"/>
                    <a:pt x="21272" y="11887"/>
                  </a:cubicBezTo>
                  <a:lnTo>
                    <a:pt x="16579" y="20512"/>
                  </a:lnTo>
                  <a:close/>
                </a:path>
              </a:pathLst>
            </a:custGeom>
            <a:solidFill>
              <a:schemeClr val="accent3"/>
            </a:solidFill>
            <a:ln w="19050" cmpd="sng" cap="flat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id="628" name="曲线"/>
            <p:cNvSpPr>
              <a:spLocks/>
            </p:cNvSpPr>
            <p:nvPr/>
          </p:nvSpPr>
          <p:spPr>
            <a:xfrm rot="0">
              <a:off x="7428222" y="2769884"/>
              <a:ext cx="1861922" cy="134664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6623" y="20512"/>
                  </a:moveTo>
                  <a:cubicBezTo>
                    <a:pt x="16295" y="21092"/>
                    <a:pt x="15528" y="21600"/>
                    <a:pt x="14982" y="21600"/>
                  </a:cubicBezTo>
                  <a:cubicBezTo>
                    <a:pt x="709" y="21600"/>
                    <a:pt x="709" y="21600"/>
                    <a:pt x="709" y="21600"/>
                  </a:cubicBezTo>
                  <a:cubicBezTo>
                    <a:pt x="163" y="21600"/>
                    <a:pt x="0" y="21092"/>
                    <a:pt x="326" y="20512"/>
                  </a:cubicBezTo>
                  <a:cubicBezTo>
                    <a:pt x="4975" y="11887"/>
                    <a:pt x="4975" y="11887"/>
                    <a:pt x="4975" y="11887"/>
                  </a:cubicBezTo>
                  <a:cubicBezTo>
                    <a:pt x="5303" y="11306"/>
                    <a:pt x="5303" y="10291"/>
                    <a:pt x="4975" y="9711"/>
                  </a:cubicBezTo>
                  <a:cubicBezTo>
                    <a:pt x="326" y="1087"/>
                    <a:pt x="326" y="1087"/>
                    <a:pt x="326" y="1087"/>
                  </a:cubicBezTo>
                  <a:cubicBezTo>
                    <a:pt x="0" y="506"/>
                    <a:pt x="163" y="0"/>
                    <a:pt x="709" y="0"/>
                  </a:cubicBezTo>
                  <a:cubicBezTo>
                    <a:pt x="14982" y="0"/>
                    <a:pt x="14982" y="0"/>
                    <a:pt x="14982" y="0"/>
                  </a:cubicBezTo>
                  <a:cubicBezTo>
                    <a:pt x="15528" y="0"/>
                    <a:pt x="16295" y="506"/>
                    <a:pt x="16623" y="1087"/>
                  </a:cubicBezTo>
                  <a:cubicBezTo>
                    <a:pt x="21269" y="9711"/>
                    <a:pt x="21269" y="9711"/>
                    <a:pt x="21269" y="9711"/>
                  </a:cubicBezTo>
                  <a:cubicBezTo>
                    <a:pt x="21600" y="10291"/>
                    <a:pt x="21600" y="11306"/>
                    <a:pt x="21269" y="11887"/>
                  </a:cubicBezTo>
                  <a:lnTo>
                    <a:pt x="16623" y="20512"/>
                  </a:lnTo>
                  <a:close/>
                </a:path>
              </a:pathLst>
            </a:custGeom>
            <a:solidFill>
              <a:schemeClr val="accent4"/>
            </a:solidFill>
            <a:ln w="19050" cmpd="sng" cap="flat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id="629" name="曲线"/>
            <p:cNvSpPr>
              <a:spLocks/>
            </p:cNvSpPr>
            <p:nvPr/>
          </p:nvSpPr>
          <p:spPr>
            <a:xfrm rot="0">
              <a:off x="8842089" y="2769884"/>
              <a:ext cx="1865905" cy="134664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6580" y="20512"/>
                  </a:moveTo>
                  <a:cubicBezTo>
                    <a:pt x="16254" y="21092"/>
                    <a:pt x="15545" y="21600"/>
                    <a:pt x="14999" y="21600"/>
                  </a:cubicBezTo>
                  <a:cubicBezTo>
                    <a:pt x="762" y="21600"/>
                    <a:pt x="762" y="21600"/>
                    <a:pt x="762" y="21600"/>
                  </a:cubicBezTo>
                  <a:cubicBezTo>
                    <a:pt x="216" y="21600"/>
                    <a:pt x="0" y="21092"/>
                    <a:pt x="327" y="20512"/>
                  </a:cubicBezTo>
                  <a:cubicBezTo>
                    <a:pt x="5017" y="11887"/>
                    <a:pt x="5017" y="11887"/>
                    <a:pt x="5017" y="11887"/>
                  </a:cubicBezTo>
                  <a:cubicBezTo>
                    <a:pt x="5344" y="11306"/>
                    <a:pt x="5344" y="10291"/>
                    <a:pt x="5017" y="9711"/>
                  </a:cubicBezTo>
                  <a:cubicBezTo>
                    <a:pt x="327" y="1087"/>
                    <a:pt x="327" y="1087"/>
                    <a:pt x="327" y="1087"/>
                  </a:cubicBezTo>
                  <a:cubicBezTo>
                    <a:pt x="0" y="506"/>
                    <a:pt x="216" y="0"/>
                    <a:pt x="762" y="0"/>
                  </a:cubicBezTo>
                  <a:cubicBezTo>
                    <a:pt x="14999" y="0"/>
                    <a:pt x="14999" y="0"/>
                    <a:pt x="14999" y="0"/>
                  </a:cubicBezTo>
                  <a:cubicBezTo>
                    <a:pt x="15545" y="0"/>
                    <a:pt x="16254" y="506"/>
                    <a:pt x="16580" y="1087"/>
                  </a:cubicBezTo>
                  <a:cubicBezTo>
                    <a:pt x="21272" y="9711"/>
                    <a:pt x="21272" y="9711"/>
                    <a:pt x="21272" y="9711"/>
                  </a:cubicBezTo>
                  <a:cubicBezTo>
                    <a:pt x="21599" y="10291"/>
                    <a:pt x="21599" y="11306"/>
                    <a:pt x="21272" y="11887"/>
                  </a:cubicBezTo>
                  <a:lnTo>
                    <a:pt x="16580" y="20512"/>
                  </a:lnTo>
                  <a:close/>
                </a:path>
              </a:pathLst>
            </a:custGeom>
            <a:solidFill>
              <a:schemeClr val="accent5"/>
            </a:solidFill>
            <a:ln w="19050" cmpd="sng" cap="flat">
              <a:solidFill>
                <a:srgbClr val="FFFFFF"/>
              </a:solidFill>
              <a:prstDash val="solid"/>
              <a:round/>
            </a:ln>
          </p:spPr>
        </p:sp>
      </p:grpSp>
      <p:sp>
        <p:nvSpPr>
          <p:cNvPr id="631" name="曲线"/>
          <p:cNvSpPr>
            <a:spLocks noChangeAspect="1"/>
          </p:cNvSpPr>
          <p:nvPr/>
        </p:nvSpPr>
        <p:spPr>
          <a:xfrm rot="0">
            <a:off x="8229369" y="3149660"/>
            <a:ext cx="388494" cy="450161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5725" y="8034"/>
                </a:moveTo>
                <a:cubicBezTo>
                  <a:pt x="15524" y="7625"/>
                  <a:pt x="20517" y="3783"/>
                  <a:pt x="17615" y="696"/>
                </a:cubicBezTo>
                <a:cubicBezTo>
                  <a:pt x="16942" y="0"/>
                  <a:pt x="14647" y="4190"/>
                  <a:pt x="11338" y="6054"/>
                </a:cubicBezTo>
                <a:cubicBezTo>
                  <a:pt x="9583" y="7102"/>
                  <a:pt x="5398" y="9371"/>
                  <a:pt x="5398" y="10596"/>
                </a:cubicBezTo>
                <a:cubicBezTo>
                  <a:pt x="5398" y="18570"/>
                  <a:pt x="5398" y="18570"/>
                  <a:pt x="5398" y="18570"/>
                </a:cubicBezTo>
                <a:cubicBezTo>
                  <a:pt x="5398" y="20027"/>
                  <a:pt x="12014" y="21600"/>
                  <a:pt x="17075" y="21600"/>
                </a:cubicBezTo>
                <a:cubicBezTo>
                  <a:pt x="18897" y="21600"/>
                  <a:pt x="21600" y="11585"/>
                  <a:pt x="21600" y="10014"/>
                </a:cubicBezTo>
                <a:cubicBezTo>
                  <a:pt x="21600" y="8442"/>
                  <a:pt x="15860" y="8442"/>
                  <a:pt x="15725" y="8034"/>
                </a:cubicBezTo>
              </a:path>
              <a:path w="21600" h="21600">
                <a:moveTo>
                  <a:pt x="4049" y="8150"/>
                </a:moveTo>
                <a:cubicBezTo>
                  <a:pt x="3170" y="8150"/>
                  <a:pt x="0" y="8615"/>
                  <a:pt x="0" y="11760"/>
                </a:cubicBezTo>
                <a:cubicBezTo>
                  <a:pt x="0" y="17408"/>
                  <a:pt x="0" y="17408"/>
                  <a:pt x="0" y="17408"/>
                </a:cubicBezTo>
                <a:cubicBezTo>
                  <a:pt x="0" y="20610"/>
                  <a:pt x="3170" y="20959"/>
                  <a:pt x="4049" y="20959"/>
                </a:cubicBezTo>
                <a:cubicBezTo>
                  <a:pt x="4925" y="20959"/>
                  <a:pt x="2700" y="20260"/>
                  <a:pt x="2700" y="18339"/>
                </a:cubicBezTo>
                <a:cubicBezTo>
                  <a:pt x="2700" y="10887"/>
                  <a:pt x="2700" y="10887"/>
                  <a:pt x="2700" y="10887"/>
                </a:cubicBezTo>
                <a:cubicBezTo>
                  <a:pt x="2700" y="8849"/>
                  <a:pt x="4925" y="8150"/>
                  <a:pt x="4049" y="8150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sp>
        <p:nvSpPr>
          <p:cNvPr id="632" name="曲线"/>
          <p:cNvSpPr>
            <a:spLocks noChangeAspect="1"/>
          </p:cNvSpPr>
          <p:nvPr/>
        </p:nvSpPr>
        <p:spPr>
          <a:xfrm rot="0">
            <a:off x="5326768" y="3218126"/>
            <a:ext cx="469181" cy="41214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1600" y="21600"/>
                </a:moveTo>
                <a:cubicBezTo>
                  <a:pt x="21600" y="21600"/>
                  <a:pt x="21545" y="16934"/>
                  <a:pt x="21276" y="16444"/>
                </a:cubicBezTo>
                <a:cubicBezTo>
                  <a:pt x="20898" y="15769"/>
                  <a:pt x="20034" y="15279"/>
                  <a:pt x="18467" y="14481"/>
                </a:cubicBezTo>
                <a:cubicBezTo>
                  <a:pt x="16847" y="13745"/>
                  <a:pt x="16360" y="13069"/>
                  <a:pt x="16360" y="11719"/>
                </a:cubicBezTo>
                <a:cubicBezTo>
                  <a:pt x="16360" y="10859"/>
                  <a:pt x="16847" y="11168"/>
                  <a:pt x="17064" y="9633"/>
                </a:cubicBezTo>
                <a:cubicBezTo>
                  <a:pt x="17118" y="9020"/>
                  <a:pt x="17548" y="9633"/>
                  <a:pt x="17658" y="8222"/>
                </a:cubicBezTo>
                <a:cubicBezTo>
                  <a:pt x="17658" y="7609"/>
                  <a:pt x="17386" y="7486"/>
                  <a:pt x="17386" y="7486"/>
                </a:cubicBezTo>
                <a:cubicBezTo>
                  <a:pt x="17386" y="7486"/>
                  <a:pt x="17548" y="6625"/>
                  <a:pt x="17548" y="6012"/>
                </a:cubicBezTo>
                <a:cubicBezTo>
                  <a:pt x="17658" y="5213"/>
                  <a:pt x="17226" y="3129"/>
                  <a:pt x="15012" y="3129"/>
                </a:cubicBezTo>
                <a:cubicBezTo>
                  <a:pt x="12744" y="3129"/>
                  <a:pt x="12366" y="5213"/>
                  <a:pt x="12418" y="6012"/>
                </a:cubicBezTo>
                <a:cubicBezTo>
                  <a:pt x="12473" y="6625"/>
                  <a:pt x="12582" y="7486"/>
                  <a:pt x="12582" y="7486"/>
                </a:cubicBezTo>
                <a:cubicBezTo>
                  <a:pt x="12582" y="7486"/>
                  <a:pt x="12366" y="7609"/>
                  <a:pt x="12366" y="8222"/>
                </a:cubicBezTo>
                <a:cubicBezTo>
                  <a:pt x="12418" y="9633"/>
                  <a:pt x="12849" y="9020"/>
                  <a:pt x="12960" y="9633"/>
                </a:cubicBezTo>
                <a:cubicBezTo>
                  <a:pt x="13176" y="11168"/>
                  <a:pt x="13662" y="10859"/>
                  <a:pt x="13662" y="11719"/>
                </a:cubicBezTo>
                <a:cubicBezTo>
                  <a:pt x="13662" y="12638"/>
                  <a:pt x="13391" y="13254"/>
                  <a:pt x="12744" y="13745"/>
                </a:cubicBezTo>
                <a:cubicBezTo>
                  <a:pt x="16253" y="15769"/>
                  <a:pt x="16739" y="16137"/>
                  <a:pt x="16739" y="17916"/>
                </a:cubicBezTo>
                <a:cubicBezTo>
                  <a:pt x="16739" y="21600"/>
                  <a:pt x="16739" y="21600"/>
                  <a:pt x="16739" y="21600"/>
                </a:cubicBezTo>
                <a:lnTo>
                  <a:pt x="21600" y="21600"/>
                </a:lnTo>
              </a:path>
              <a:path w="21600" h="21600">
                <a:moveTo>
                  <a:pt x="11015" y="15156"/>
                </a:moveTo>
                <a:cubicBezTo>
                  <a:pt x="8909" y="14174"/>
                  <a:pt x="8208" y="13314"/>
                  <a:pt x="8208" y="11475"/>
                </a:cubicBezTo>
                <a:cubicBezTo>
                  <a:pt x="8208" y="10369"/>
                  <a:pt x="8854" y="10737"/>
                  <a:pt x="9126" y="8713"/>
                </a:cubicBezTo>
                <a:cubicBezTo>
                  <a:pt x="9288" y="7914"/>
                  <a:pt x="9827" y="8713"/>
                  <a:pt x="9936" y="6811"/>
                </a:cubicBezTo>
                <a:cubicBezTo>
                  <a:pt x="9936" y="6012"/>
                  <a:pt x="9665" y="5829"/>
                  <a:pt x="9665" y="5829"/>
                </a:cubicBezTo>
                <a:cubicBezTo>
                  <a:pt x="9665" y="5829"/>
                  <a:pt x="9774" y="4724"/>
                  <a:pt x="9882" y="3864"/>
                </a:cubicBezTo>
                <a:cubicBezTo>
                  <a:pt x="9936" y="2761"/>
                  <a:pt x="9395" y="0"/>
                  <a:pt x="6426" y="0"/>
                </a:cubicBezTo>
                <a:cubicBezTo>
                  <a:pt x="3456" y="0"/>
                  <a:pt x="2913" y="2761"/>
                  <a:pt x="2970" y="3864"/>
                </a:cubicBezTo>
                <a:cubicBezTo>
                  <a:pt x="3024" y="4724"/>
                  <a:pt x="3185" y="5829"/>
                  <a:pt x="3185" y="5829"/>
                </a:cubicBezTo>
                <a:cubicBezTo>
                  <a:pt x="3185" y="5829"/>
                  <a:pt x="2862" y="6012"/>
                  <a:pt x="2862" y="6811"/>
                </a:cubicBezTo>
                <a:cubicBezTo>
                  <a:pt x="2970" y="8713"/>
                  <a:pt x="3564" y="7914"/>
                  <a:pt x="3671" y="8713"/>
                </a:cubicBezTo>
                <a:cubicBezTo>
                  <a:pt x="3996" y="10737"/>
                  <a:pt x="4644" y="10369"/>
                  <a:pt x="4644" y="11475"/>
                </a:cubicBezTo>
                <a:cubicBezTo>
                  <a:pt x="4644" y="13314"/>
                  <a:pt x="3941" y="14174"/>
                  <a:pt x="1782" y="15156"/>
                </a:cubicBezTo>
                <a:cubicBezTo>
                  <a:pt x="1133" y="15462"/>
                  <a:pt x="0" y="15954"/>
                  <a:pt x="0" y="17119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5012" y="21600"/>
                  <a:pt x="15012" y="21600"/>
                  <a:pt x="15012" y="21600"/>
                </a:cubicBezTo>
                <a:cubicBezTo>
                  <a:pt x="15012" y="21600"/>
                  <a:pt x="15012" y="18961"/>
                  <a:pt x="15012" y="18225"/>
                </a:cubicBezTo>
                <a:cubicBezTo>
                  <a:pt x="15012" y="17181"/>
                  <a:pt x="13176" y="16200"/>
                  <a:pt x="11015" y="15156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sp>
        <p:nvSpPr>
          <p:cNvPr id="633" name="曲线"/>
          <p:cNvSpPr>
            <a:spLocks noChangeAspect="1"/>
          </p:cNvSpPr>
          <p:nvPr/>
        </p:nvSpPr>
        <p:spPr>
          <a:xfrm rot="0">
            <a:off x="3979435" y="3218127"/>
            <a:ext cx="429773" cy="428630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0922" y="18133"/>
                </a:moveTo>
                <a:cubicBezTo>
                  <a:pt x="15776" y="13039"/>
                  <a:pt x="15776" y="13039"/>
                  <a:pt x="15776" y="13039"/>
                </a:cubicBezTo>
                <a:cubicBezTo>
                  <a:pt x="16520" y="11749"/>
                  <a:pt x="16995" y="10256"/>
                  <a:pt x="16995" y="8625"/>
                </a:cubicBezTo>
                <a:cubicBezTo>
                  <a:pt x="16995" y="4007"/>
                  <a:pt x="12999" y="0"/>
                  <a:pt x="8327" y="0"/>
                </a:cubicBezTo>
                <a:cubicBezTo>
                  <a:pt x="3724" y="0"/>
                  <a:pt x="0" y="3735"/>
                  <a:pt x="0" y="8420"/>
                </a:cubicBezTo>
                <a:cubicBezTo>
                  <a:pt x="0" y="13039"/>
                  <a:pt x="3994" y="17049"/>
                  <a:pt x="8599" y="17049"/>
                </a:cubicBezTo>
                <a:cubicBezTo>
                  <a:pt x="10156" y="17049"/>
                  <a:pt x="11578" y="16641"/>
                  <a:pt x="12863" y="15894"/>
                </a:cubicBezTo>
                <a:cubicBezTo>
                  <a:pt x="18011" y="21056"/>
                  <a:pt x="18011" y="21056"/>
                  <a:pt x="18011" y="21056"/>
                </a:cubicBezTo>
                <a:cubicBezTo>
                  <a:pt x="18484" y="21600"/>
                  <a:pt x="19297" y="21600"/>
                  <a:pt x="19837" y="21056"/>
                </a:cubicBezTo>
                <a:cubicBezTo>
                  <a:pt x="21058" y="19764"/>
                  <a:pt x="21058" y="19764"/>
                  <a:pt x="21058" y="19764"/>
                </a:cubicBezTo>
                <a:cubicBezTo>
                  <a:pt x="21600" y="19290"/>
                  <a:pt x="21396" y="18679"/>
                  <a:pt x="20922" y="18133"/>
                </a:cubicBezTo>
              </a:path>
              <a:path w="21600" h="21600">
                <a:moveTo>
                  <a:pt x="2572" y="8420"/>
                </a:moveTo>
                <a:cubicBezTo>
                  <a:pt x="2572" y="5162"/>
                  <a:pt x="5146" y="2580"/>
                  <a:pt x="8327" y="2580"/>
                </a:cubicBezTo>
                <a:cubicBezTo>
                  <a:pt x="11578" y="2580"/>
                  <a:pt x="14422" y="5433"/>
                  <a:pt x="14422" y="8625"/>
                </a:cubicBezTo>
                <a:cubicBezTo>
                  <a:pt x="14422" y="11884"/>
                  <a:pt x="11849" y="14465"/>
                  <a:pt x="8599" y="14465"/>
                </a:cubicBezTo>
                <a:cubicBezTo>
                  <a:pt x="5415" y="14465"/>
                  <a:pt x="2572" y="11615"/>
                  <a:pt x="2572" y="8420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sp>
        <p:nvSpPr>
          <p:cNvPr id="634" name="曲线"/>
          <p:cNvSpPr>
            <a:spLocks noChangeAspect="1"/>
          </p:cNvSpPr>
          <p:nvPr/>
        </p:nvSpPr>
        <p:spPr>
          <a:xfrm rot="2728210">
            <a:off x="9593720" y="3196358"/>
            <a:ext cx="497979" cy="51018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3208" y="14050"/>
                </a:moveTo>
                <a:cubicBezTo>
                  <a:pt x="13208" y="14050"/>
                  <a:pt x="21600" y="8129"/>
                  <a:pt x="20705" y="1334"/>
                </a:cubicBezTo>
                <a:cubicBezTo>
                  <a:pt x="20646" y="1219"/>
                  <a:pt x="20588" y="1103"/>
                  <a:pt x="20527" y="1045"/>
                </a:cubicBezTo>
                <a:cubicBezTo>
                  <a:pt x="20469" y="985"/>
                  <a:pt x="20408" y="928"/>
                  <a:pt x="20231" y="928"/>
                </a:cubicBezTo>
                <a:cubicBezTo>
                  <a:pt x="13446" y="0"/>
                  <a:pt x="7556" y="8360"/>
                  <a:pt x="7556" y="8360"/>
                </a:cubicBezTo>
                <a:cubicBezTo>
                  <a:pt x="2379" y="7780"/>
                  <a:pt x="2736" y="8767"/>
                  <a:pt x="416" y="14281"/>
                </a:cubicBezTo>
                <a:cubicBezTo>
                  <a:pt x="0" y="15329"/>
                  <a:pt x="713" y="15675"/>
                  <a:pt x="1485" y="15387"/>
                </a:cubicBezTo>
                <a:cubicBezTo>
                  <a:pt x="2320" y="15096"/>
                  <a:pt x="4046" y="14458"/>
                  <a:pt x="4046" y="14458"/>
                </a:cubicBezTo>
                <a:cubicBezTo>
                  <a:pt x="7139" y="17534"/>
                  <a:pt x="7139" y="17534"/>
                  <a:pt x="7139" y="17534"/>
                </a:cubicBezTo>
                <a:cubicBezTo>
                  <a:pt x="7139" y="17534"/>
                  <a:pt x="6484" y="19276"/>
                  <a:pt x="6187" y="20089"/>
                </a:cubicBezTo>
                <a:cubicBezTo>
                  <a:pt x="5889" y="20845"/>
                  <a:pt x="6245" y="21600"/>
                  <a:pt x="7318" y="21135"/>
                </a:cubicBezTo>
                <a:cubicBezTo>
                  <a:pt x="12792" y="18810"/>
                  <a:pt x="13802" y="19160"/>
                  <a:pt x="13208" y="14050"/>
                </a:cubicBezTo>
              </a:path>
              <a:path w="21600" h="21600">
                <a:moveTo>
                  <a:pt x="14398" y="7198"/>
                </a:moveTo>
                <a:cubicBezTo>
                  <a:pt x="13685" y="6445"/>
                  <a:pt x="13685" y="5283"/>
                  <a:pt x="14398" y="4587"/>
                </a:cubicBezTo>
                <a:cubicBezTo>
                  <a:pt x="15114" y="3888"/>
                  <a:pt x="16303" y="3888"/>
                  <a:pt x="17018" y="4587"/>
                </a:cubicBezTo>
                <a:cubicBezTo>
                  <a:pt x="17671" y="5283"/>
                  <a:pt x="17671" y="6445"/>
                  <a:pt x="17018" y="7198"/>
                </a:cubicBezTo>
                <a:cubicBezTo>
                  <a:pt x="16303" y="7894"/>
                  <a:pt x="15114" y="7894"/>
                  <a:pt x="14398" y="7198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sp>
        <p:nvSpPr>
          <p:cNvPr id="635" name="曲线"/>
          <p:cNvSpPr>
            <a:spLocks noChangeAspect="1"/>
          </p:cNvSpPr>
          <p:nvPr/>
        </p:nvSpPr>
        <p:spPr>
          <a:xfrm rot="0">
            <a:off x="6744528" y="3303076"/>
            <a:ext cx="529539" cy="296743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797" y="0"/>
                </a:moveTo>
                <a:cubicBezTo>
                  <a:pt x="3724" y="0"/>
                  <a:pt x="0" y="9353"/>
                  <a:pt x="0" y="10799"/>
                </a:cubicBezTo>
                <a:cubicBezTo>
                  <a:pt x="0" y="12246"/>
                  <a:pt x="3724" y="21600"/>
                  <a:pt x="10797" y="21600"/>
                </a:cubicBezTo>
                <a:cubicBezTo>
                  <a:pt x="17874" y="21600"/>
                  <a:pt x="21600" y="12246"/>
                  <a:pt x="21600" y="10799"/>
                </a:cubicBezTo>
                <a:cubicBezTo>
                  <a:pt x="21600" y="9353"/>
                  <a:pt x="17874" y="0"/>
                  <a:pt x="10797" y="0"/>
                </a:cubicBezTo>
              </a:path>
              <a:path w="21600" h="21600">
                <a:moveTo>
                  <a:pt x="10797" y="19091"/>
                </a:moveTo>
                <a:cubicBezTo>
                  <a:pt x="8153" y="19091"/>
                  <a:pt x="5991" y="15330"/>
                  <a:pt x="5991" y="10799"/>
                </a:cubicBezTo>
                <a:cubicBezTo>
                  <a:pt x="5991" y="6169"/>
                  <a:pt x="8153" y="2507"/>
                  <a:pt x="10797" y="2507"/>
                </a:cubicBezTo>
                <a:cubicBezTo>
                  <a:pt x="13446" y="2507"/>
                  <a:pt x="15606" y="6169"/>
                  <a:pt x="15606" y="10799"/>
                </a:cubicBezTo>
                <a:cubicBezTo>
                  <a:pt x="15606" y="15330"/>
                  <a:pt x="13446" y="19091"/>
                  <a:pt x="10797" y="19091"/>
                </a:cubicBezTo>
              </a:path>
              <a:path w="21600" h="21600">
                <a:moveTo>
                  <a:pt x="10797" y="10799"/>
                </a:moveTo>
                <a:cubicBezTo>
                  <a:pt x="10368" y="9932"/>
                  <a:pt x="11502" y="6651"/>
                  <a:pt x="10797" y="6651"/>
                </a:cubicBezTo>
                <a:cubicBezTo>
                  <a:pt x="9450" y="6651"/>
                  <a:pt x="8370" y="8485"/>
                  <a:pt x="8370" y="10799"/>
                </a:cubicBezTo>
                <a:cubicBezTo>
                  <a:pt x="8370" y="13114"/>
                  <a:pt x="9450" y="14945"/>
                  <a:pt x="10797" y="14945"/>
                </a:cubicBezTo>
                <a:cubicBezTo>
                  <a:pt x="12095" y="14945"/>
                  <a:pt x="13176" y="13114"/>
                  <a:pt x="13176" y="10799"/>
                </a:cubicBezTo>
                <a:cubicBezTo>
                  <a:pt x="13176" y="9738"/>
                  <a:pt x="11178" y="11473"/>
                  <a:pt x="10797" y="10799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sp>
        <p:nvSpPr>
          <p:cNvPr id="636" name="直线"/>
          <p:cNvSpPr>
            <a:spLocks/>
          </p:cNvSpPr>
          <p:nvPr/>
        </p:nvSpPr>
        <p:spPr>
          <a:xfrm rot="0">
            <a:off x="4121716" y="2382393"/>
            <a:ext cx="0" cy="324991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oval" w="med" len="med"/>
          </a:ln>
        </p:spPr>
      </p:sp>
      <p:sp>
        <p:nvSpPr>
          <p:cNvPr id="637" name="直线"/>
          <p:cNvSpPr>
            <a:spLocks/>
          </p:cNvSpPr>
          <p:nvPr/>
        </p:nvSpPr>
        <p:spPr>
          <a:xfrm flipH="1" rot="0">
            <a:off x="2887183" y="2382393"/>
            <a:ext cx="1234532" cy="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diamond" w="lg" len="lg"/>
          </a:ln>
        </p:spPr>
      </p:sp>
      <p:sp>
        <p:nvSpPr>
          <p:cNvPr id="638" name="直线"/>
          <p:cNvSpPr>
            <a:spLocks/>
          </p:cNvSpPr>
          <p:nvPr/>
        </p:nvSpPr>
        <p:spPr>
          <a:xfrm rot="0">
            <a:off x="4813661" y="4191534"/>
            <a:ext cx="0" cy="32499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headEnd type="oval" w="med" len="med"/>
          </a:ln>
        </p:spPr>
      </p:sp>
      <p:sp>
        <p:nvSpPr>
          <p:cNvPr id="639" name="直线"/>
          <p:cNvSpPr>
            <a:spLocks/>
          </p:cNvSpPr>
          <p:nvPr/>
        </p:nvSpPr>
        <p:spPr>
          <a:xfrm flipH="1" rot="0">
            <a:off x="2861291" y="4516530"/>
            <a:ext cx="1945319" cy="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diamond" w="lg" len="lg"/>
          </a:ln>
        </p:spPr>
      </p:sp>
      <p:sp>
        <p:nvSpPr>
          <p:cNvPr id="640" name="矩形"/>
          <p:cNvSpPr>
            <a:spLocks/>
          </p:cNvSpPr>
          <p:nvPr/>
        </p:nvSpPr>
        <p:spPr>
          <a:xfrm rot="0">
            <a:off x="2234750" y="2104904"/>
            <a:ext cx="501153" cy="4762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文字内容</a:t>
            </a:r>
            <a:endParaRPr lang="zh-CN" altLang="en-US" sz="16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41" name="矩形"/>
          <p:cNvSpPr>
            <a:spLocks/>
          </p:cNvSpPr>
          <p:nvPr/>
        </p:nvSpPr>
        <p:spPr>
          <a:xfrm rot="0">
            <a:off x="2234750" y="4237290"/>
            <a:ext cx="501153" cy="4762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文字内容</a:t>
            </a:r>
            <a:endParaRPr lang="zh-CN" altLang="en-US" sz="1600" b="0" i="0" u="none" strike="noStrike" kern="1200" cap="none" spc="0" baseline="0">
              <a:solidFill>
                <a:schemeClr val="accent2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42" name="直线"/>
          <p:cNvSpPr>
            <a:spLocks/>
          </p:cNvSpPr>
          <p:nvPr/>
        </p:nvSpPr>
        <p:spPr>
          <a:xfrm rot="0">
            <a:off x="6973815" y="2373915"/>
            <a:ext cx="0" cy="324991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oval" w="med" len="med"/>
          </a:ln>
        </p:spPr>
      </p:sp>
      <p:sp>
        <p:nvSpPr>
          <p:cNvPr id="643" name="直线"/>
          <p:cNvSpPr>
            <a:spLocks/>
          </p:cNvSpPr>
          <p:nvPr/>
        </p:nvSpPr>
        <p:spPr>
          <a:xfrm flipH="1" rot="0">
            <a:off x="5739282" y="2373915"/>
            <a:ext cx="1234533" cy="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diamond" w="lg" len="lg"/>
          </a:ln>
        </p:spPr>
      </p:sp>
      <p:sp>
        <p:nvSpPr>
          <p:cNvPr id="644" name="直线"/>
          <p:cNvSpPr>
            <a:spLocks/>
          </p:cNvSpPr>
          <p:nvPr/>
        </p:nvSpPr>
        <p:spPr>
          <a:xfrm rot="0">
            <a:off x="7692348" y="4183056"/>
            <a:ext cx="0" cy="32499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headEnd type="oval" w="med" len="med"/>
          </a:ln>
        </p:spPr>
      </p:sp>
      <p:sp>
        <p:nvSpPr>
          <p:cNvPr id="645" name="直线"/>
          <p:cNvSpPr>
            <a:spLocks/>
          </p:cNvSpPr>
          <p:nvPr/>
        </p:nvSpPr>
        <p:spPr>
          <a:xfrm flipH="1" rot="0">
            <a:off x="5726677" y="4508051"/>
            <a:ext cx="1978288" cy="0"/>
          </a:xfrm>
          <a:prstGeom prst="line"/>
          <a:noFill/>
          <a:ln w="6350" cmpd="sng" cap="flat">
            <a:solidFill>
              <a:srgbClr val="A5A5A5"/>
            </a:solidFill>
            <a:prstDash val="sysDash"/>
            <a:round/>
            <a:tailEnd type="diamond" w="lg" len="lg"/>
          </a:ln>
        </p:spPr>
      </p:sp>
      <p:sp>
        <p:nvSpPr>
          <p:cNvPr id="646" name="矩形"/>
          <p:cNvSpPr>
            <a:spLocks/>
          </p:cNvSpPr>
          <p:nvPr/>
        </p:nvSpPr>
        <p:spPr>
          <a:xfrm rot="0">
            <a:off x="5086847" y="2095632"/>
            <a:ext cx="501154" cy="4762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accent3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文字内容</a:t>
            </a:r>
            <a:endParaRPr lang="zh-CN" altLang="en-US" sz="1600" b="0" i="0" u="none" strike="noStrike" kern="1200" cap="none" spc="0" baseline="0">
              <a:solidFill>
                <a:schemeClr val="accent3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47" name="矩形"/>
          <p:cNvSpPr>
            <a:spLocks/>
          </p:cNvSpPr>
          <p:nvPr/>
        </p:nvSpPr>
        <p:spPr>
          <a:xfrm rot="0">
            <a:off x="5086848" y="4242104"/>
            <a:ext cx="501150" cy="47625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defTabSz="4572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accent4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文字内容</a:t>
            </a:r>
            <a:endParaRPr lang="zh-CN" altLang="en-US" sz="1600" b="0" i="0" u="none" strike="noStrike" kern="1200" cap="none" spc="0" baseline="0">
              <a:solidFill>
                <a:schemeClr val="accent4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48" name="矩形"/>
          <p:cNvSpPr>
            <a:spLocks/>
          </p:cNvSpPr>
          <p:nvPr/>
        </p:nvSpPr>
        <p:spPr>
          <a:xfrm rot="0">
            <a:off x="2176287" y="5112786"/>
            <a:ext cx="1293572" cy="25145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49" name="矩形"/>
          <p:cNvSpPr>
            <a:spLocks/>
          </p:cNvSpPr>
          <p:nvPr/>
        </p:nvSpPr>
        <p:spPr>
          <a:xfrm rot="0">
            <a:off x="2176288" y="5340422"/>
            <a:ext cx="1599371" cy="5486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0" name="矩形"/>
          <p:cNvSpPr>
            <a:spLocks/>
          </p:cNvSpPr>
          <p:nvPr/>
        </p:nvSpPr>
        <p:spPr>
          <a:xfrm rot="0">
            <a:off x="4482329" y="5112786"/>
            <a:ext cx="1293572" cy="25145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1" name="矩形"/>
          <p:cNvSpPr>
            <a:spLocks/>
          </p:cNvSpPr>
          <p:nvPr/>
        </p:nvSpPr>
        <p:spPr>
          <a:xfrm rot="0">
            <a:off x="4482329" y="5340422"/>
            <a:ext cx="1599371" cy="5486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2" name="矩形"/>
          <p:cNvSpPr>
            <a:spLocks/>
          </p:cNvSpPr>
          <p:nvPr/>
        </p:nvSpPr>
        <p:spPr>
          <a:xfrm rot="0">
            <a:off x="6788370" y="5112786"/>
            <a:ext cx="1293571" cy="25145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3" name="矩形"/>
          <p:cNvSpPr>
            <a:spLocks/>
          </p:cNvSpPr>
          <p:nvPr/>
        </p:nvSpPr>
        <p:spPr>
          <a:xfrm rot="0">
            <a:off x="6788371" y="5340422"/>
            <a:ext cx="1599371" cy="5486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4" name="矩形"/>
          <p:cNvSpPr>
            <a:spLocks/>
          </p:cNvSpPr>
          <p:nvPr/>
        </p:nvSpPr>
        <p:spPr>
          <a:xfrm rot="0">
            <a:off x="9094412" y="5112786"/>
            <a:ext cx="1293570" cy="25145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5" name="矩形"/>
          <p:cNvSpPr>
            <a:spLocks/>
          </p:cNvSpPr>
          <p:nvPr/>
        </p:nvSpPr>
        <p:spPr>
          <a:xfrm rot="0">
            <a:off x="9094411" y="5340422"/>
            <a:ext cx="1599371" cy="5486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 defTabSz="45720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56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657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2748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" grpId="0" animBg="1"/>
      <p:bldP spid="633" grpId="0" animBg="1"/>
      <p:bldP spid="632" grpId="0" animBg="1"/>
      <p:bldP spid="635" grpId="0" animBg="1"/>
      <p:bldP spid="631" grpId="0" animBg="1"/>
      <p:bldP spid="634" grpId="0" animBg="1"/>
      <p:bldP spid="636" grpId="0" animBg="1"/>
      <p:bldP spid="637" grpId="0" animBg="1"/>
      <p:bldP spid="640" grpId="0"/>
      <p:bldP spid="638" grpId="0" animBg="1"/>
      <p:bldP spid="639" grpId="0" animBg="1"/>
      <p:bldP spid="641" grpId="0"/>
      <p:bldP spid="642" grpId="0" animBg="1"/>
      <p:bldP spid="643" grpId="0" animBg="1"/>
      <p:bldP spid="646" grpId="0"/>
      <p:bldP spid="644" grpId="0" animBg="1"/>
      <p:bldP spid="645" grpId="0" animBg="1"/>
      <p:bldP spid="647" grpId="0"/>
      <p:bldP spid="648" grpId="0"/>
      <p:bldP spid="649" grpId="0"/>
      <p:bldP spid="650" grpId="0"/>
      <p:bldP spid="651" grpId="0"/>
      <p:bldP spid="652" grpId="0"/>
      <p:bldP spid="653" grpId="0"/>
      <p:bldP spid="654" grpId="0"/>
      <p:bldP spid="655" grpId="0"/>
    </p:bldLst>
  </p:timing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矩形"/>
          <p:cNvSpPr>
            <a:spLocks/>
          </p:cNvSpPr>
          <p:nvPr/>
        </p:nvSpPr>
        <p:spPr>
          <a:xfrm rot="0">
            <a:off x="793" y="1366"/>
            <a:ext cx="7392867" cy="7229922"/>
          </a:xfrm>
          <a:prstGeom prst="rect"/>
          <a:blipFill rotWithShape="1">
            <a:blip r:embed="rId1"/>
            <a:stretch/>
          </a:blipFill>
          <a:ln w="9525" cmpd="sng" cap="flat">
            <a:noFill/>
            <a:prstDash val="solid"/>
            <a:round/>
          </a:ln>
        </p:spPr>
      </p:sp>
      <p:sp>
        <p:nvSpPr>
          <p:cNvPr id="116" name="矩形"/>
          <p:cNvSpPr>
            <a:spLocks/>
          </p:cNvSpPr>
          <p:nvPr/>
        </p:nvSpPr>
        <p:spPr>
          <a:xfrm rot="0">
            <a:off x="8145898" y="1589685"/>
            <a:ext cx="2564735" cy="3692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1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grpSp>
        <p:nvGrpSpPr>
          <p:cNvPr id="119" name="组合"/>
          <p:cNvGrpSpPr>
            <a:grpSpLocks/>
          </p:cNvGrpSpPr>
          <p:nvPr/>
        </p:nvGrpSpPr>
        <p:grpSpPr>
          <a:xfrm>
            <a:off x="6965092" y="1349210"/>
            <a:ext cx="816965" cy="816965"/>
            <a:chOff x="6965092" y="1349210"/>
            <a:chExt cx="816965" cy="816965"/>
          </a:xfrm>
        </p:grpSpPr>
        <p:sp>
          <p:nvSpPr>
            <p:cNvPr id="117" name="椭圆"/>
            <p:cNvSpPr>
              <a:spLocks/>
            </p:cNvSpPr>
            <p:nvPr/>
          </p:nvSpPr>
          <p:spPr>
            <a:xfrm rot="0">
              <a:off x="6965092" y="1349210"/>
              <a:ext cx="816965" cy="816965"/>
            </a:xfrm>
            <a:prstGeom prst="ellipse"/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118" name="曲线"/>
            <p:cNvSpPr>
              <a:spLocks/>
            </p:cNvSpPr>
            <p:nvPr/>
          </p:nvSpPr>
          <p:spPr>
            <a:xfrm rot="0">
              <a:off x="7206164" y="1572425"/>
              <a:ext cx="330356" cy="366071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991" y="2734"/>
                  </a:moveTo>
                  <a:cubicBezTo>
                    <a:pt x="20383" y="2734"/>
                    <a:pt x="20383" y="2734"/>
                    <a:pt x="20383" y="2734"/>
                  </a:cubicBezTo>
                  <a:cubicBezTo>
                    <a:pt x="20383" y="820"/>
                    <a:pt x="20383" y="820"/>
                    <a:pt x="20383" y="820"/>
                  </a:cubicBezTo>
                  <a:cubicBezTo>
                    <a:pt x="20991" y="820"/>
                    <a:pt x="20991" y="820"/>
                    <a:pt x="20991" y="820"/>
                  </a:cubicBezTo>
                  <a:cubicBezTo>
                    <a:pt x="21600" y="1367"/>
                    <a:pt x="21600" y="1367"/>
                    <a:pt x="21600" y="1367"/>
                  </a:cubicBezTo>
                  <a:cubicBezTo>
                    <a:pt x="21600" y="2187"/>
                    <a:pt x="21600" y="2187"/>
                    <a:pt x="21600" y="2187"/>
                  </a:cubicBezTo>
                  <a:lnTo>
                    <a:pt x="20991" y="2734"/>
                  </a:lnTo>
                </a:path>
                <a:path w="21600" h="21600">
                  <a:moveTo>
                    <a:pt x="2127" y="820"/>
                  </a:moveTo>
                  <a:cubicBezTo>
                    <a:pt x="8822" y="820"/>
                    <a:pt x="8822" y="820"/>
                    <a:pt x="8822" y="820"/>
                  </a:cubicBezTo>
                  <a:cubicBezTo>
                    <a:pt x="8822" y="0"/>
                    <a:pt x="8822" y="0"/>
                    <a:pt x="8822" y="0"/>
                  </a:cubicBezTo>
                  <a:cubicBezTo>
                    <a:pt x="13081" y="0"/>
                    <a:pt x="13081" y="0"/>
                    <a:pt x="13081" y="0"/>
                  </a:cubicBezTo>
                  <a:cubicBezTo>
                    <a:pt x="13081" y="820"/>
                    <a:pt x="13081" y="820"/>
                    <a:pt x="13081" y="820"/>
                  </a:cubicBezTo>
                  <a:cubicBezTo>
                    <a:pt x="19773" y="820"/>
                    <a:pt x="19773" y="820"/>
                    <a:pt x="19773" y="820"/>
                  </a:cubicBezTo>
                  <a:cubicBezTo>
                    <a:pt x="19773" y="2734"/>
                    <a:pt x="19773" y="2734"/>
                    <a:pt x="19773" y="2734"/>
                  </a:cubicBezTo>
                  <a:cubicBezTo>
                    <a:pt x="2127" y="2734"/>
                    <a:pt x="2127" y="2734"/>
                    <a:pt x="2127" y="2734"/>
                  </a:cubicBezTo>
                  <a:lnTo>
                    <a:pt x="2127" y="820"/>
                  </a:lnTo>
                </a:path>
                <a:path w="21600" h="21600">
                  <a:moveTo>
                    <a:pt x="0" y="2187"/>
                  </a:moveTo>
                  <a:cubicBezTo>
                    <a:pt x="0" y="1367"/>
                    <a:pt x="0" y="1367"/>
                    <a:pt x="0" y="1367"/>
                  </a:cubicBezTo>
                  <a:cubicBezTo>
                    <a:pt x="911" y="820"/>
                    <a:pt x="911" y="820"/>
                    <a:pt x="911" y="820"/>
                  </a:cubicBezTo>
                  <a:cubicBezTo>
                    <a:pt x="1521" y="820"/>
                    <a:pt x="1521" y="820"/>
                    <a:pt x="1521" y="820"/>
                  </a:cubicBezTo>
                  <a:cubicBezTo>
                    <a:pt x="1521" y="2734"/>
                    <a:pt x="1521" y="2734"/>
                    <a:pt x="1521" y="2734"/>
                  </a:cubicBezTo>
                  <a:cubicBezTo>
                    <a:pt x="911" y="2734"/>
                    <a:pt x="911" y="2734"/>
                    <a:pt x="911" y="2734"/>
                  </a:cubicBezTo>
                  <a:lnTo>
                    <a:pt x="0" y="2187"/>
                  </a:lnTo>
                </a:path>
                <a:path w="21600" h="21600">
                  <a:moveTo>
                    <a:pt x="19468" y="3554"/>
                  </a:moveTo>
                  <a:cubicBezTo>
                    <a:pt x="19468" y="15584"/>
                    <a:pt x="19468" y="15584"/>
                    <a:pt x="19468" y="15584"/>
                  </a:cubicBezTo>
                  <a:cubicBezTo>
                    <a:pt x="2433" y="15584"/>
                    <a:pt x="2433" y="15584"/>
                    <a:pt x="2433" y="15584"/>
                  </a:cubicBezTo>
                  <a:cubicBezTo>
                    <a:pt x="2433" y="3554"/>
                    <a:pt x="2433" y="3554"/>
                    <a:pt x="2433" y="3554"/>
                  </a:cubicBezTo>
                  <a:lnTo>
                    <a:pt x="19468" y="3554"/>
                  </a:lnTo>
                </a:path>
                <a:path w="21600" h="21600">
                  <a:moveTo>
                    <a:pt x="12471" y="13397"/>
                  </a:moveTo>
                  <a:cubicBezTo>
                    <a:pt x="15817" y="13397"/>
                    <a:pt x="15817" y="13397"/>
                    <a:pt x="15817" y="13397"/>
                  </a:cubicBezTo>
                  <a:cubicBezTo>
                    <a:pt x="15817" y="12575"/>
                    <a:pt x="15817" y="12575"/>
                    <a:pt x="15817" y="12575"/>
                  </a:cubicBezTo>
                  <a:cubicBezTo>
                    <a:pt x="12471" y="12575"/>
                    <a:pt x="12471" y="12575"/>
                    <a:pt x="12471" y="12575"/>
                  </a:cubicBezTo>
                  <a:lnTo>
                    <a:pt x="12471" y="13397"/>
                  </a:lnTo>
                </a:path>
                <a:path w="21600" h="21600">
                  <a:moveTo>
                    <a:pt x="12471" y="11756"/>
                  </a:moveTo>
                  <a:cubicBezTo>
                    <a:pt x="17949" y="11756"/>
                    <a:pt x="17949" y="11756"/>
                    <a:pt x="17949" y="11756"/>
                  </a:cubicBezTo>
                  <a:cubicBezTo>
                    <a:pt x="17949" y="10935"/>
                    <a:pt x="17949" y="10935"/>
                    <a:pt x="17949" y="10935"/>
                  </a:cubicBezTo>
                  <a:cubicBezTo>
                    <a:pt x="12471" y="10935"/>
                    <a:pt x="12471" y="10935"/>
                    <a:pt x="12471" y="10935"/>
                  </a:cubicBezTo>
                  <a:lnTo>
                    <a:pt x="12471" y="11756"/>
                  </a:lnTo>
                </a:path>
                <a:path w="21600" h="21600">
                  <a:moveTo>
                    <a:pt x="12471" y="9569"/>
                  </a:moveTo>
                  <a:cubicBezTo>
                    <a:pt x="17949" y="9569"/>
                    <a:pt x="17949" y="9569"/>
                    <a:pt x="17949" y="9569"/>
                  </a:cubicBezTo>
                  <a:cubicBezTo>
                    <a:pt x="17949" y="8749"/>
                    <a:pt x="17949" y="8749"/>
                    <a:pt x="17949" y="8749"/>
                  </a:cubicBezTo>
                  <a:cubicBezTo>
                    <a:pt x="12471" y="8749"/>
                    <a:pt x="12471" y="8749"/>
                    <a:pt x="12471" y="8749"/>
                  </a:cubicBezTo>
                  <a:lnTo>
                    <a:pt x="12471" y="9569"/>
                  </a:lnTo>
                </a:path>
                <a:path w="21600" h="21600">
                  <a:moveTo>
                    <a:pt x="7603" y="14216"/>
                  </a:moveTo>
                  <a:cubicBezTo>
                    <a:pt x="9125" y="14216"/>
                    <a:pt x="10645" y="13123"/>
                    <a:pt x="10951" y="11756"/>
                  </a:cubicBezTo>
                  <a:cubicBezTo>
                    <a:pt x="6996" y="11756"/>
                    <a:pt x="6996" y="11756"/>
                    <a:pt x="6996" y="11756"/>
                  </a:cubicBezTo>
                  <a:cubicBezTo>
                    <a:pt x="6996" y="8201"/>
                    <a:pt x="6996" y="8201"/>
                    <a:pt x="6996" y="8201"/>
                  </a:cubicBezTo>
                  <a:cubicBezTo>
                    <a:pt x="5170" y="8201"/>
                    <a:pt x="4258" y="9569"/>
                    <a:pt x="4258" y="11210"/>
                  </a:cubicBezTo>
                  <a:cubicBezTo>
                    <a:pt x="4258" y="12850"/>
                    <a:pt x="5474" y="14216"/>
                    <a:pt x="7603" y="14216"/>
                  </a:cubicBezTo>
                </a:path>
                <a:path w="21600" h="21600">
                  <a:moveTo>
                    <a:pt x="11559" y="10935"/>
                  </a:moveTo>
                  <a:cubicBezTo>
                    <a:pt x="11559" y="10935"/>
                    <a:pt x="11559" y="7382"/>
                    <a:pt x="7908" y="7382"/>
                  </a:cubicBezTo>
                  <a:cubicBezTo>
                    <a:pt x="7908" y="10935"/>
                    <a:pt x="7908" y="10935"/>
                    <a:pt x="7908" y="10935"/>
                  </a:cubicBezTo>
                  <a:lnTo>
                    <a:pt x="11559" y="10935"/>
                  </a:lnTo>
                </a:path>
                <a:path w="21600" h="21600">
                  <a:moveTo>
                    <a:pt x="3952" y="6015"/>
                  </a:moveTo>
                  <a:cubicBezTo>
                    <a:pt x="11559" y="6015"/>
                    <a:pt x="11559" y="6015"/>
                    <a:pt x="11559" y="6015"/>
                  </a:cubicBezTo>
                  <a:cubicBezTo>
                    <a:pt x="11559" y="4647"/>
                    <a:pt x="11559" y="4647"/>
                    <a:pt x="11559" y="4647"/>
                  </a:cubicBezTo>
                  <a:cubicBezTo>
                    <a:pt x="3952" y="4647"/>
                    <a:pt x="3952" y="4647"/>
                    <a:pt x="3952" y="4647"/>
                  </a:cubicBezTo>
                  <a:lnTo>
                    <a:pt x="3952" y="6015"/>
                  </a:lnTo>
                </a:path>
                <a:path w="21600" h="21600">
                  <a:moveTo>
                    <a:pt x="20687" y="17772"/>
                  </a:moveTo>
                  <a:cubicBezTo>
                    <a:pt x="1521" y="17772"/>
                    <a:pt x="1521" y="17772"/>
                    <a:pt x="1521" y="17772"/>
                  </a:cubicBezTo>
                  <a:cubicBezTo>
                    <a:pt x="1521" y="16403"/>
                    <a:pt x="1521" y="16403"/>
                    <a:pt x="1521" y="16403"/>
                  </a:cubicBezTo>
                  <a:cubicBezTo>
                    <a:pt x="20687" y="16403"/>
                    <a:pt x="20687" y="16403"/>
                    <a:pt x="20687" y="16403"/>
                  </a:cubicBezTo>
                  <a:lnTo>
                    <a:pt x="20687" y="17772"/>
                  </a:lnTo>
                </a:path>
                <a:path w="21600" h="21600">
                  <a:moveTo>
                    <a:pt x="9430" y="18317"/>
                  </a:moveTo>
                  <a:cubicBezTo>
                    <a:pt x="6996" y="21600"/>
                    <a:pt x="6996" y="21600"/>
                    <a:pt x="6996" y="21600"/>
                  </a:cubicBezTo>
                  <a:cubicBezTo>
                    <a:pt x="4866" y="21600"/>
                    <a:pt x="4866" y="21600"/>
                    <a:pt x="4866" y="21600"/>
                  </a:cubicBezTo>
                  <a:cubicBezTo>
                    <a:pt x="6996" y="18317"/>
                    <a:pt x="6996" y="18317"/>
                    <a:pt x="6996" y="18317"/>
                  </a:cubicBezTo>
                  <a:lnTo>
                    <a:pt x="9430" y="18317"/>
                  </a:lnTo>
                </a:path>
                <a:path w="21600" h="21600">
                  <a:moveTo>
                    <a:pt x="16732" y="21600"/>
                  </a:moveTo>
                  <a:cubicBezTo>
                    <a:pt x="14600" y="21600"/>
                    <a:pt x="14600" y="21600"/>
                    <a:pt x="14600" y="21600"/>
                  </a:cubicBezTo>
                  <a:cubicBezTo>
                    <a:pt x="12471" y="18317"/>
                    <a:pt x="12471" y="18317"/>
                    <a:pt x="12471" y="18317"/>
                  </a:cubicBezTo>
                  <a:cubicBezTo>
                    <a:pt x="14600" y="18317"/>
                    <a:pt x="14600" y="18317"/>
                    <a:pt x="14600" y="18317"/>
                  </a:cubicBezTo>
                  <a:lnTo>
                    <a:pt x="16732" y="21600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120" name="矩形"/>
          <p:cNvSpPr>
            <a:spLocks/>
          </p:cNvSpPr>
          <p:nvPr/>
        </p:nvSpPr>
        <p:spPr>
          <a:xfrm rot="0">
            <a:off x="8145898" y="2856801"/>
            <a:ext cx="2564735" cy="369286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1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grpSp>
        <p:nvGrpSpPr>
          <p:cNvPr id="123" name="组合"/>
          <p:cNvGrpSpPr>
            <a:grpSpLocks/>
          </p:cNvGrpSpPr>
          <p:nvPr/>
        </p:nvGrpSpPr>
        <p:grpSpPr>
          <a:xfrm>
            <a:off x="6987413" y="2648321"/>
            <a:ext cx="816965" cy="816965"/>
            <a:chOff x="6987413" y="2648321"/>
            <a:chExt cx="816965" cy="816965"/>
          </a:xfrm>
        </p:grpSpPr>
        <p:sp>
          <p:nvSpPr>
            <p:cNvPr id="121" name="椭圆"/>
            <p:cNvSpPr>
              <a:spLocks/>
            </p:cNvSpPr>
            <p:nvPr/>
          </p:nvSpPr>
          <p:spPr>
            <a:xfrm rot="0">
              <a:off x="6987413" y="2648321"/>
              <a:ext cx="816965" cy="816965"/>
            </a:xfrm>
            <a:prstGeom prst="ellipse"/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122" name="曲线"/>
            <p:cNvSpPr>
              <a:spLocks/>
            </p:cNvSpPr>
            <p:nvPr/>
          </p:nvSpPr>
          <p:spPr>
            <a:xfrm rot="0">
              <a:off x="7228483" y="2871535"/>
              <a:ext cx="339285" cy="366070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16404"/>
                  </a:moveTo>
                  <a:cubicBezTo>
                    <a:pt x="21600" y="19410"/>
                    <a:pt x="19232" y="21600"/>
                    <a:pt x="15978" y="21600"/>
                  </a:cubicBezTo>
                  <a:cubicBezTo>
                    <a:pt x="12723" y="21600"/>
                    <a:pt x="10356" y="19410"/>
                    <a:pt x="10356" y="16404"/>
                  </a:cubicBezTo>
                  <a:cubicBezTo>
                    <a:pt x="10356" y="13668"/>
                    <a:pt x="12427" y="11481"/>
                    <a:pt x="15385" y="11209"/>
                  </a:cubicBezTo>
                  <a:cubicBezTo>
                    <a:pt x="15385" y="9841"/>
                    <a:pt x="15385" y="9841"/>
                    <a:pt x="15385" y="9841"/>
                  </a:cubicBezTo>
                  <a:cubicBezTo>
                    <a:pt x="14498" y="9841"/>
                    <a:pt x="14498" y="9841"/>
                    <a:pt x="14498" y="9841"/>
                  </a:cubicBezTo>
                  <a:cubicBezTo>
                    <a:pt x="14498" y="9021"/>
                    <a:pt x="14498" y="9021"/>
                    <a:pt x="14498" y="9021"/>
                  </a:cubicBezTo>
                  <a:cubicBezTo>
                    <a:pt x="17161" y="9021"/>
                    <a:pt x="17161" y="9021"/>
                    <a:pt x="17161" y="9021"/>
                  </a:cubicBezTo>
                  <a:cubicBezTo>
                    <a:pt x="17161" y="9841"/>
                    <a:pt x="17161" y="9841"/>
                    <a:pt x="17161" y="9841"/>
                  </a:cubicBezTo>
                  <a:cubicBezTo>
                    <a:pt x="16273" y="9841"/>
                    <a:pt x="16273" y="9841"/>
                    <a:pt x="16273" y="9841"/>
                  </a:cubicBezTo>
                  <a:cubicBezTo>
                    <a:pt x="16273" y="11209"/>
                    <a:pt x="16273" y="11209"/>
                    <a:pt x="16273" y="11209"/>
                  </a:cubicBezTo>
                  <a:cubicBezTo>
                    <a:pt x="17455" y="11209"/>
                    <a:pt x="18639" y="11754"/>
                    <a:pt x="19528" y="12302"/>
                  </a:cubicBezTo>
                  <a:cubicBezTo>
                    <a:pt x="20414" y="11209"/>
                    <a:pt x="20414" y="11209"/>
                    <a:pt x="20414" y="11209"/>
                  </a:cubicBezTo>
                  <a:cubicBezTo>
                    <a:pt x="21600" y="12302"/>
                    <a:pt x="21600" y="12302"/>
                    <a:pt x="21600" y="12302"/>
                  </a:cubicBezTo>
                  <a:cubicBezTo>
                    <a:pt x="20414" y="13123"/>
                    <a:pt x="20414" y="13123"/>
                    <a:pt x="20414" y="13123"/>
                  </a:cubicBezTo>
                  <a:cubicBezTo>
                    <a:pt x="21303" y="14217"/>
                    <a:pt x="21600" y="15310"/>
                    <a:pt x="21600" y="16404"/>
                  </a:cubicBezTo>
                </a:path>
                <a:path w="21600" h="21600">
                  <a:moveTo>
                    <a:pt x="15978" y="12030"/>
                  </a:moveTo>
                  <a:cubicBezTo>
                    <a:pt x="13314" y="12030"/>
                    <a:pt x="11242" y="13944"/>
                    <a:pt x="11242" y="16404"/>
                  </a:cubicBezTo>
                  <a:cubicBezTo>
                    <a:pt x="11242" y="18864"/>
                    <a:pt x="13314" y="20779"/>
                    <a:pt x="15978" y="20779"/>
                  </a:cubicBezTo>
                  <a:cubicBezTo>
                    <a:pt x="18639" y="20779"/>
                    <a:pt x="20712" y="18864"/>
                    <a:pt x="20712" y="16404"/>
                  </a:cubicBezTo>
                  <a:cubicBezTo>
                    <a:pt x="20712" y="13944"/>
                    <a:pt x="18639" y="12030"/>
                    <a:pt x="15978" y="12030"/>
                  </a:cubicBezTo>
                </a:path>
                <a:path w="21600" h="21600">
                  <a:moveTo>
                    <a:pt x="16273" y="17225"/>
                  </a:moveTo>
                  <a:cubicBezTo>
                    <a:pt x="16273" y="17771"/>
                    <a:pt x="16273" y="17771"/>
                    <a:pt x="16273" y="17771"/>
                  </a:cubicBezTo>
                  <a:cubicBezTo>
                    <a:pt x="15385" y="17771"/>
                    <a:pt x="15385" y="17771"/>
                    <a:pt x="15385" y="17771"/>
                  </a:cubicBezTo>
                  <a:cubicBezTo>
                    <a:pt x="15385" y="17225"/>
                    <a:pt x="15385" y="17225"/>
                    <a:pt x="15385" y="17225"/>
                  </a:cubicBezTo>
                  <a:cubicBezTo>
                    <a:pt x="15090" y="16951"/>
                    <a:pt x="14794" y="16677"/>
                    <a:pt x="14794" y="16404"/>
                  </a:cubicBezTo>
                  <a:cubicBezTo>
                    <a:pt x="14794" y="16130"/>
                    <a:pt x="15090" y="15857"/>
                    <a:pt x="15385" y="15583"/>
                  </a:cubicBezTo>
                  <a:cubicBezTo>
                    <a:pt x="15385" y="13396"/>
                    <a:pt x="15385" y="13396"/>
                    <a:pt x="15385" y="13396"/>
                  </a:cubicBezTo>
                  <a:cubicBezTo>
                    <a:pt x="16273" y="13396"/>
                    <a:pt x="16273" y="13396"/>
                    <a:pt x="16273" y="13396"/>
                  </a:cubicBezTo>
                  <a:cubicBezTo>
                    <a:pt x="16273" y="15583"/>
                    <a:pt x="16273" y="15583"/>
                    <a:pt x="16273" y="15583"/>
                  </a:cubicBezTo>
                  <a:cubicBezTo>
                    <a:pt x="16569" y="15857"/>
                    <a:pt x="16865" y="16130"/>
                    <a:pt x="16865" y="16404"/>
                  </a:cubicBezTo>
                  <a:cubicBezTo>
                    <a:pt x="16865" y="16677"/>
                    <a:pt x="16569" y="16951"/>
                    <a:pt x="16273" y="17225"/>
                  </a:cubicBezTo>
                </a:path>
                <a:path w="21600" h="21600">
                  <a:moveTo>
                    <a:pt x="3253" y="13396"/>
                  </a:moveTo>
                  <a:cubicBezTo>
                    <a:pt x="9468" y="13396"/>
                    <a:pt x="9468" y="13396"/>
                    <a:pt x="9468" y="13396"/>
                  </a:cubicBezTo>
                  <a:cubicBezTo>
                    <a:pt x="9171" y="13944"/>
                    <a:pt x="8876" y="14217"/>
                    <a:pt x="8876" y="14762"/>
                  </a:cubicBezTo>
                  <a:cubicBezTo>
                    <a:pt x="3253" y="14762"/>
                    <a:pt x="3253" y="14762"/>
                    <a:pt x="3253" y="14762"/>
                  </a:cubicBezTo>
                  <a:cubicBezTo>
                    <a:pt x="2957" y="14762"/>
                    <a:pt x="2661" y="14490"/>
                    <a:pt x="2661" y="13944"/>
                  </a:cubicBezTo>
                  <a:cubicBezTo>
                    <a:pt x="2661" y="13668"/>
                    <a:pt x="2957" y="13396"/>
                    <a:pt x="3253" y="13396"/>
                  </a:cubicBezTo>
                </a:path>
                <a:path w="21600" h="21600">
                  <a:moveTo>
                    <a:pt x="9764" y="12575"/>
                  </a:moveTo>
                  <a:cubicBezTo>
                    <a:pt x="3253" y="12575"/>
                    <a:pt x="3253" y="12575"/>
                    <a:pt x="3253" y="12575"/>
                  </a:cubicBezTo>
                  <a:cubicBezTo>
                    <a:pt x="2957" y="12575"/>
                    <a:pt x="2661" y="12302"/>
                    <a:pt x="2661" y="12030"/>
                  </a:cubicBezTo>
                  <a:cubicBezTo>
                    <a:pt x="2661" y="11481"/>
                    <a:pt x="2957" y="11209"/>
                    <a:pt x="3253" y="11209"/>
                  </a:cubicBezTo>
                  <a:cubicBezTo>
                    <a:pt x="11242" y="11209"/>
                    <a:pt x="11242" y="11209"/>
                    <a:pt x="11242" y="11209"/>
                  </a:cubicBezTo>
                  <a:cubicBezTo>
                    <a:pt x="10652" y="11754"/>
                    <a:pt x="10356" y="12030"/>
                    <a:pt x="9764" y="12575"/>
                  </a:cubicBezTo>
                </a:path>
                <a:path w="21600" h="21600">
                  <a:moveTo>
                    <a:pt x="3253" y="8200"/>
                  </a:moveTo>
                  <a:cubicBezTo>
                    <a:pt x="2957" y="8200"/>
                    <a:pt x="2661" y="7928"/>
                    <a:pt x="2661" y="7655"/>
                  </a:cubicBezTo>
                  <a:cubicBezTo>
                    <a:pt x="2661" y="7106"/>
                    <a:pt x="2957" y="6834"/>
                    <a:pt x="3253" y="6834"/>
                  </a:cubicBezTo>
                  <a:cubicBezTo>
                    <a:pt x="12723" y="6834"/>
                    <a:pt x="12723" y="6834"/>
                    <a:pt x="12723" y="6834"/>
                  </a:cubicBezTo>
                  <a:cubicBezTo>
                    <a:pt x="13017" y="6834"/>
                    <a:pt x="13314" y="7106"/>
                    <a:pt x="13314" y="7655"/>
                  </a:cubicBezTo>
                  <a:cubicBezTo>
                    <a:pt x="13314" y="7928"/>
                    <a:pt x="13017" y="8200"/>
                    <a:pt x="12723" y="8200"/>
                  </a:cubicBezTo>
                  <a:lnTo>
                    <a:pt x="3253" y="8200"/>
                  </a:lnTo>
                </a:path>
                <a:path w="21600" h="21600">
                  <a:moveTo>
                    <a:pt x="3253" y="10388"/>
                  </a:moveTo>
                  <a:cubicBezTo>
                    <a:pt x="2957" y="10388"/>
                    <a:pt x="2661" y="10115"/>
                    <a:pt x="2661" y="9841"/>
                  </a:cubicBezTo>
                  <a:cubicBezTo>
                    <a:pt x="2661" y="9294"/>
                    <a:pt x="2957" y="9021"/>
                    <a:pt x="3253" y="9021"/>
                  </a:cubicBezTo>
                  <a:cubicBezTo>
                    <a:pt x="12723" y="9021"/>
                    <a:pt x="12723" y="9021"/>
                    <a:pt x="12723" y="9021"/>
                  </a:cubicBezTo>
                  <a:cubicBezTo>
                    <a:pt x="12723" y="9021"/>
                    <a:pt x="13017" y="9021"/>
                    <a:pt x="13017" y="9021"/>
                  </a:cubicBezTo>
                  <a:cubicBezTo>
                    <a:pt x="13017" y="10115"/>
                    <a:pt x="13017" y="10115"/>
                    <a:pt x="13017" y="10115"/>
                  </a:cubicBezTo>
                  <a:cubicBezTo>
                    <a:pt x="12723" y="10388"/>
                    <a:pt x="12723" y="10388"/>
                    <a:pt x="12723" y="10388"/>
                  </a:cubicBezTo>
                  <a:lnTo>
                    <a:pt x="3253" y="10388"/>
                  </a:lnTo>
                </a:path>
                <a:path w="21600" h="21600">
                  <a:moveTo>
                    <a:pt x="14794" y="5740"/>
                  </a:moveTo>
                  <a:cubicBezTo>
                    <a:pt x="14794" y="4374"/>
                    <a:pt x="13904" y="3553"/>
                    <a:pt x="12427" y="3553"/>
                  </a:cubicBezTo>
                  <a:cubicBezTo>
                    <a:pt x="12427" y="3553"/>
                    <a:pt x="12427" y="3553"/>
                    <a:pt x="12427" y="3553"/>
                  </a:cubicBezTo>
                  <a:cubicBezTo>
                    <a:pt x="12427" y="3553"/>
                    <a:pt x="12427" y="3553"/>
                    <a:pt x="12427" y="3826"/>
                  </a:cubicBezTo>
                  <a:cubicBezTo>
                    <a:pt x="12427" y="4647"/>
                    <a:pt x="11835" y="5192"/>
                    <a:pt x="10946" y="5192"/>
                  </a:cubicBezTo>
                  <a:cubicBezTo>
                    <a:pt x="5326" y="5192"/>
                    <a:pt x="5326" y="5192"/>
                    <a:pt x="5326" y="5192"/>
                  </a:cubicBezTo>
                  <a:cubicBezTo>
                    <a:pt x="4437" y="5192"/>
                    <a:pt x="3548" y="4647"/>
                    <a:pt x="3548" y="3826"/>
                  </a:cubicBezTo>
                  <a:cubicBezTo>
                    <a:pt x="3548" y="3553"/>
                    <a:pt x="3548" y="3553"/>
                    <a:pt x="3548" y="3553"/>
                  </a:cubicBezTo>
                  <a:cubicBezTo>
                    <a:pt x="3548" y="3553"/>
                    <a:pt x="3548" y="3553"/>
                    <a:pt x="3548" y="3553"/>
                  </a:cubicBezTo>
                  <a:cubicBezTo>
                    <a:pt x="2367" y="3553"/>
                    <a:pt x="1182" y="4374"/>
                    <a:pt x="1182" y="5740"/>
                  </a:cubicBezTo>
                  <a:cubicBezTo>
                    <a:pt x="1182" y="18316"/>
                    <a:pt x="1182" y="18316"/>
                    <a:pt x="1182" y="18316"/>
                  </a:cubicBezTo>
                  <a:cubicBezTo>
                    <a:pt x="1182" y="19410"/>
                    <a:pt x="2367" y="20230"/>
                    <a:pt x="3548" y="20230"/>
                  </a:cubicBezTo>
                  <a:cubicBezTo>
                    <a:pt x="10060" y="20230"/>
                    <a:pt x="10060" y="20230"/>
                    <a:pt x="10060" y="20230"/>
                  </a:cubicBezTo>
                  <a:cubicBezTo>
                    <a:pt x="10652" y="20779"/>
                    <a:pt x="11242" y="21325"/>
                    <a:pt x="11539" y="21600"/>
                  </a:cubicBezTo>
                  <a:cubicBezTo>
                    <a:pt x="2661" y="21600"/>
                    <a:pt x="2661" y="21600"/>
                    <a:pt x="2661" y="21600"/>
                  </a:cubicBezTo>
                  <a:cubicBezTo>
                    <a:pt x="1478" y="21600"/>
                    <a:pt x="0" y="20779"/>
                    <a:pt x="0" y="19410"/>
                  </a:cubicBezTo>
                  <a:cubicBezTo>
                    <a:pt x="0" y="4647"/>
                    <a:pt x="0" y="4647"/>
                    <a:pt x="0" y="4647"/>
                  </a:cubicBezTo>
                  <a:cubicBezTo>
                    <a:pt x="0" y="3553"/>
                    <a:pt x="1478" y="2734"/>
                    <a:pt x="2661" y="2734"/>
                  </a:cubicBezTo>
                  <a:cubicBezTo>
                    <a:pt x="4142" y="2734"/>
                    <a:pt x="4142" y="2734"/>
                    <a:pt x="4142" y="2734"/>
                  </a:cubicBezTo>
                  <a:cubicBezTo>
                    <a:pt x="4437" y="2459"/>
                    <a:pt x="4734" y="2186"/>
                    <a:pt x="5326" y="2186"/>
                  </a:cubicBezTo>
                  <a:cubicBezTo>
                    <a:pt x="5326" y="2186"/>
                    <a:pt x="5326" y="2186"/>
                    <a:pt x="5326" y="2186"/>
                  </a:cubicBezTo>
                  <a:cubicBezTo>
                    <a:pt x="5621" y="1093"/>
                    <a:pt x="6805" y="0"/>
                    <a:pt x="7989" y="0"/>
                  </a:cubicBezTo>
                  <a:cubicBezTo>
                    <a:pt x="9468" y="0"/>
                    <a:pt x="10356" y="1093"/>
                    <a:pt x="10652" y="2186"/>
                  </a:cubicBezTo>
                  <a:cubicBezTo>
                    <a:pt x="10946" y="2186"/>
                    <a:pt x="10946" y="2186"/>
                    <a:pt x="10946" y="2186"/>
                  </a:cubicBezTo>
                  <a:cubicBezTo>
                    <a:pt x="11242" y="2186"/>
                    <a:pt x="11835" y="2459"/>
                    <a:pt x="12129" y="2734"/>
                  </a:cubicBezTo>
                  <a:cubicBezTo>
                    <a:pt x="13314" y="2734"/>
                    <a:pt x="13314" y="2734"/>
                    <a:pt x="13314" y="2734"/>
                  </a:cubicBezTo>
                  <a:cubicBezTo>
                    <a:pt x="14794" y="2734"/>
                    <a:pt x="16273" y="3553"/>
                    <a:pt x="16273" y="4647"/>
                  </a:cubicBezTo>
                  <a:cubicBezTo>
                    <a:pt x="16273" y="8747"/>
                    <a:pt x="16273" y="8747"/>
                    <a:pt x="16273" y="8747"/>
                  </a:cubicBezTo>
                  <a:cubicBezTo>
                    <a:pt x="14794" y="8747"/>
                    <a:pt x="14794" y="8747"/>
                    <a:pt x="14794" y="8747"/>
                  </a:cubicBezTo>
                  <a:lnTo>
                    <a:pt x="14794" y="5740"/>
                  </a:lnTo>
                </a:path>
                <a:path w="21600" h="21600">
                  <a:moveTo>
                    <a:pt x="7989" y="1093"/>
                  </a:moveTo>
                  <a:cubicBezTo>
                    <a:pt x="7395" y="1093"/>
                    <a:pt x="6805" y="1638"/>
                    <a:pt x="6805" y="2459"/>
                  </a:cubicBezTo>
                  <a:cubicBezTo>
                    <a:pt x="6805" y="3005"/>
                    <a:pt x="7395" y="3553"/>
                    <a:pt x="7989" y="3553"/>
                  </a:cubicBezTo>
                  <a:cubicBezTo>
                    <a:pt x="8876" y="3553"/>
                    <a:pt x="9468" y="3005"/>
                    <a:pt x="9468" y="2459"/>
                  </a:cubicBezTo>
                  <a:cubicBezTo>
                    <a:pt x="9468" y="1638"/>
                    <a:pt x="8876" y="1093"/>
                    <a:pt x="7989" y="1093"/>
                  </a:cubicBez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124" name="矩形"/>
          <p:cNvSpPr>
            <a:spLocks/>
          </p:cNvSpPr>
          <p:nvPr/>
        </p:nvSpPr>
        <p:spPr>
          <a:xfrm rot="0">
            <a:off x="8172684" y="4123916"/>
            <a:ext cx="2564735" cy="369286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1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grpSp>
        <p:nvGrpSpPr>
          <p:cNvPr id="127" name="组合"/>
          <p:cNvGrpSpPr>
            <a:grpSpLocks/>
          </p:cNvGrpSpPr>
          <p:nvPr/>
        </p:nvGrpSpPr>
        <p:grpSpPr>
          <a:xfrm>
            <a:off x="6987413" y="3916179"/>
            <a:ext cx="816965" cy="816965"/>
            <a:chOff x="6987413" y="3916179"/>
            <a:chExt cx="816965" cy="816965"/>
          </a:xfrm>
        </p:grpSpPr>
        <p:sp>
          <p:nvSpPr>
            <p:cNvPr id="125" name="椭圆"/>
            <p:cNvSpPr>
              <a:spLocks/>
            </p:cNvSpPr>
            <p:nvPr/>
          </p:nvSpPr>
          <p:spPr>
            <a:xfrm rot="0">
              <a:off x="6987413" y="3916179"/>
              <a:ext cx="816965" cy="816965"/>
            </a:xfrm>
            <a:prstGeom prst="ellipse"/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126" name="曲线"/>
            <p:cNvSpPr>
              <a:spLocks/>
            </p:cNvSpPr>
            <p:nvPr/>
          </p:nvSpPr>
          <p:spPr>
            <a:xfrm rot="0">
              <a:off x="7215092" y="4143858"/>
              <a:ext cx="361606" cy="36160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3846" y="11075"/>
                  </a:moveTo>
                  <a:cubicBezTo>
                    <a:pt x="14675" y="11353"/>
                    <a:pt x="15229" y="11353"/>
                    <a:pt x="16060" y="11353"/>
                  </a:cubicBezTo>
                  <a:cubicBezTo>
                    <a:pt x="19106" y="11353"/>
                    <a:pt x="21600" y="8860"/>
                    <a:pt x="21600" y="5815"/>
                  </a:cubicBezTo>
                  <a:cubicBezTo>
                    <a:pt x="21600" y="5538"/>
                    <a:pt x="21600" y="5260"/>
                    <a:pt x="21600" y="4984"/>
                  </a:cubicBezTo>
                  <a:cubicBezTo>
                    <a:pt x="17723" y="9138"/>
                    <a:pt x="17723" y="9138"/>
                    <a:pt x="17723" y="9138"/>
                  </a:cubicBezTo>
                  <a:cubicBezTo>
                    <a:pt x="13846" y="8584"/>
                    <a:pt x="13846" y="8584"/>
                    <a:pt x="13846" y="8584"/>
                  </a:cubicBezTo>
                  <a:cubicBezTo>
                    <a:pt x="12737" y="4984"/>
                    <a:pt x="12737" y="4984"/>
                    <a:pt x="12737" y="4984"/>
                  </a:cubicBezTo>
                  <a:cubicBezTo>
                    <a:pt x="16892" y="551"/>
                    <a:pt x="16892" y="551"/>
                    <a:pt x="16892" y="551"/>
                  </a:cubicBezTo>
                  <a:cubicBezTo>
                    <a:pt x="16614" y="551"/>
                    <a:pt x="16337" y="276"/>
                    <a:pt x="16060" y="276"/>
                  </a:cubicBezTo>
                  <a:cubicBezTo>
                    <a:pt x="13013" y="276"/>
                    <a:pt x="10522" y="2769"/>
                    <a:pt x="10522" y="5815"/>
                  </a:cubicBezTo>
                  <a:cubicBezTo>
                    <a:pt x="10522" y="6645"/>
                    <a:pt x="10799" y="7475"/>
                    <a:pt x="11074" y="8028"/>
                  </a:cubicBezTo>
                  <a:cubicBezTo>
                    <a:pt x="9414" y="11075"/>
                    <a:pt x="6644" y="13568"/>
                    <a:pt x="5814" y="14676"/>
                  </a:cubicBezTo>
                  <a:cubicBezTo>
                    <a:pt x="5538" y="14399"/>
                    <a:pt x="4982" y="14399"/>
                    <a:pt x="4705" y="14399"/>
                  </a:cubicBezTo>
                  <a:cubicBezTo>
                    <a:pt x="2767" y="14399"/>
                    <a:pt x="1384" y="16059"/>
                    <a:pt x="1384" y="17723"/>
                  </a:cubicBezTo>
                  <a:cubicBezTo>
                    <a:pt x="1384" y="19661"/>
                    <a:pt x="2767" y="21322"/>
                    <a:pt x="4705" y="21322"/>
                  </a:cubicBezTo>
                  <a:cubicBezTo>
                    <a:pt x="6644" y="21322"/>
                    <a:pt x="8028" y="19661"/>
                    <a:pt x="8028" y="17723"/>
                  </a:cubicBezTo>
                  <a:cubicBezTo>
                    <a:pt x="8028" y="17446"/>
                    <a:pt x="8028" y="16891"/>
                    <a:pt x="8028" y="16615"/>
                  </a:cubicBezTo>
                  <a:cubicBezTo>
                    <a:pt x="8584" y="15505"/>
                    <a:pt x="10799" y="13015"/>
                    <a:pt x="13846" y="11075"/>
                  </a:cubicBezTo>
                </a:path>
                <a:path w="21600" h="21600">
                  <a:moveTo>
                    <a:pt x="4705" y="19661"/>
                  </a:moveTo>
                  <a:cubicBezTo>
                    <a:pt x="3875" y="19661"/>
                    <a:pt x="3044" y="18829"/>
                    <a:pt x="3044" y="17723"/>
                  </a:cubicBezTo>
                  <a:cubicBezTo>
                    <a:pt x="3044" y="16891"/>
                    <a:pt x="3875" y="16059"/>
                    <a:pt x="4705" y="16059"/>
                  </a:cubicBezTo>
                  <a:cubicBezTo>
                    <a:pt x="5814" y="16059"/>
                    <a:pt x="6644" y="16891"/>
                    <a:pt x="6644" y="17723"/>
                  </a:cubicBezTo>
                  <a:cubicBezTo>
                    <a:pt x="6644" y="18829"/>
                    <a:pt x="5814" y="19661"/>
                    <a:pt x="4705" y="19661"/>
                  </a:cubicBezTo>
                </a:path>
                <a:path w="21600" h="21600">
                  <a:moveTo>
                    <a:pt x="4982" y="6645"/>
                  </a:moveTo>
                  <a:cubicBezTo>
                    <a:pt x="8306" y="9968"/>
                    <a:pt x="8306" y="9968"/>
                    <a:pt x="8306" y="9968"/>
                  </a:cubicBezTo>
                  <a:cubicBezTo>
                    <a:pt x="9967" y="8584"/>
                    <a:pt x="9967" y="8584"/>
                    <a:pt x="9967" y="8584"/>
                  </a:cubicBezTo>
                  <a:cubicBezTo>
                    <a:pt x="6644" y="5260"/>
                    <a:pt x="6644" y="5260"/>
                    <a:pt x="6644" y="5260"/>
                  </a:cubicBezTo>
                  <a:cubicBezTo>
                    <a:pt x="7476" y="4430"/>
                    <a:pt x="7476" y="4430"/>
                    <a:pt x="7476" y="4430"/>
                  </a:cubicBezTo>
                  <a:cubicBezTo>
                    <a:pt x="3044" y="0"/>
                    <a:pt x="3044" y="0"/>
                    <a:pt x="3044" y="0"/>
                  </a:cubicBezTo>
                  <a:cubicBezTo>
                    <a:pt x="0" y="3323"/>
                    <a:pt x="0" y="3323"/>
                    <a:pt x="0" y="3323"/>
                  </a:cubicBezTo>
                  <a:cubicBezTo>
                    <a:pt x="4429" y="7475"/>
                    <a:pt x="4429" y="7475"/>
                    <a:pt x="4429" y="7475"/>
                  </a:cubicBezTo>
                  <a:lnTo>
                    <a:pt x="4982" y="6645"/>
                  </a:lnTo>
                </a:path>
                <a:path w="21600" h="21600">
                  <a:moveTo>
                    <a:pt x="15229" y="11629"/>
                  </a:moveTo>
                  <a:cubicBezTo>
                    <a:pt x="15229" y="11629"/>
                    <a:pt x="12461" y="12461"/>
                    <a:pt x="10522" y="15782"/>
                  </a:cubicBezTo>
                  <a:cubicBezTo>
                    <a:pt x="10522" y="15505"/>
                    <a:pt x="15505" y="20767"/>
                    <a:pt x="15505" y="20767"/>
                  </a:cubicBezTo>
                  <a:cubicBezTo>
                    <a:pt x="16337" y="21600"/>
                    <a:pt x="17723" y="21600"/>
                    <a:pt x="18552" y="20767"/>
                  </a:cubicBezTo>
                  <a:cubicBezTo>
                    <a:pt x="19938" y="19384"/>
                    <a:pt x="19938" y="19384"/>
                    <a:pt x="19938" y="19384"/>
                  </a:cubicBezTo>
                  <a:cubicBezTo>
                    <a:pt x="20769" y="18551"/>
                    <a:pt x="20769" y="17169"/>
                    <a:pt x="19938" y="16337"/>
                  </a:cubicBezTo>
                  <a:lnTo>
                    <a:pt x="15229" y="11629"/>
                  </a:lnTo>
                </a:path>
                <a:path w="21600" h="21600">
                  <a:moveTo>
                    <a:pt x="17168" y="19661"/>
                  </a:moveTo>
                  <a:cubicBezTo>
                    <a:pt x="17168" y="19938"/>
                    <a:pt x="16614" y="19938"/>
                    <a:pt x="16614" y="19661"/>
                  </a:cubicBezTo>
                  <a:cubicBezTo>
                    <a:pt x="12461" y="15782"/>
                    <a:pt x="12461" y="15782"/>
                    <a:pt x="12461" y="15782"/>
                  </a:cubicBezTo>
                  <a:cubicBezTo>
                    <a:pt x="12183" y="15505"/>
                    <a:pt x="12183" y="15230"/>
                    <a:pt x="12461" y="14952"/>
                  </a:cubicBezTo>
                  <a:cubicBezTo>
                    <a:pt x="12737" y="14952"/>
                    <a:pt x="13013" y="14952"/>
                    <a:pt x="13291" y="14952"/>
                  </a:cubicBezTo>
                  <a:cubicBezTo>
                    <a:pt x="17168" y="19107"/>
                    <a:pt x="17168" y="19107"/>
                    <a:pt x="17168" y="19107"/>
                  </a:cubicBezTo>
                  <a:cubicBezTo>
                    <a:pt x="17444" y="19107"/>
                    <a:pt x="17444" y="19661"/>
                    <a:pt x="17168" y="19661"/>
                  </a:cubicBezTo>
                </a:path>
                <a:path w="21600" h="21600">
                  <a:moveTo>
                    <a:pt x="19106" y="17999"/>
                  </a:moveTo>
                  <a:cubicBezTo>
                    <a:pt x="18828" y="18274"/>
                    <a:pt x="18552" y="18274"/>
                    <a:pt x="18275" y="17999"/>
                  </a:cubicBezTo>
                  <a:cubicBezTo>
                    <a:pt x="14399" y="14122"/>
                    <a:pt x="14399" y="14122"/>
                    <a:pt x="14399" y="14122"/>
                  </a:cubicBezTo>
                  <a:cubicBezTo>
                    <a:pt x="14122" y="13846"/>
                    <a:pt x="14122" y="13568"/>
                    <a:pt x="14399" y="13290"/>
                  </a:cubicBezTo>
                  <a:cubicBezTo>
                    <a:pt x="14399" y="13015"/>
                    <a:pt x="14951" y="13015"/>
                    <a:pt x="14951" y="13290"/>
                  </a:cubicBezTo>
                  <a:cubicBezTo>
                    <a:pt x="19106" y="17169"/>
                    <a:pt x="19106" y="17169"/>
                    <a:pt x="19106" y="17169"/>
                  </a:cubicBezTo>
                  <a:cubicBezTo>
                    <a:pt x="19106" y="17446"/>
                    <a:pt x="19106" y="17723"/>
                    <a:pt x="19106" y="17999"/>
                  </a:cubicBez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128" name="矩形"/>
          <p:cNvSpPr>
            <a:spLocks/>
          </p:cNvSpPr>
          <p:nvPr/>
        </p:nvSpPr>
        <p:spPr>
          <a:xfrm rot="0">
            <a:off x="8172684" y="5391032"/>
            <a:ext cx="2564735" cy="3692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1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grpSp>
        <p:nvGrpSpPr>
          <p:cNvPr id="131" name="组合"/>
          <p:cNvGrpSpPr>
            <a:grpSpLocks/>
          </p:cNvGrpSpPr>
          <p:nvPr/>
        </p:nvGrpSpPr>
        <p:grpSpPr>
          <a:xfrm>
            <a:off x="6989644" y="5150557"/>
            <a:ext cx="812502" cy="816965"/>
            <a:chOff x="6989644" y="5150557"/>
            <a:chExt cx="812502" cy="816965"/>
          </a:xfrm>
        </p:grpSpPr>
        <p:sp>
          <p:nvSpPr>
            <p:cNvPr id="129" name="椭圆"/>
            <p:cNvSpPr>
              <a:spLocks/>
            </p:cNvSpPr>
            <p:nvPr/>
          </p:nvSpPr>
          <p:spPr>
            <a:xfrm rot="0">
              <a:off x="6989644" y="5150557"/>
              <a:ext cx="812502" cy="816965"/>
            </a:xfrm>
            <a:prstGeom prst="ellipse"/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130" name="曲线"/>
            <p:cNvSpPr>
              <a:spLocks/>
            </p:cNvSpPr>
            <p:nvPr/>
          </p:nvSpPr>
          <p:spPr>
            <a:xfrm rot="0">
              <a:off x="7230715" y="5387163"/>
              <a:ext cx="330356" cy="343748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9773" y="1750"/>
                  </a:moveTo>
                  <a:cubicBezTo>
                    <a:pt x="19773" y="1459"/>
                    <a:pt x="19773" y="1459"/>
                    <a:pt x="19773" y="1459"/>
                  </a:cubicBezTo>
                  <a:cubicBezTo>
                    <a:pt x="18556" y="289"/>
                    <a:pt x="17036" y="0"/>
                    <a:pt x="15513" y="0"/>
                  </a:cubicBezTo>
                  <a:cubicBezTo>
                    <a:pt x="14298" y="0"/>
                    <a:pt x="12776" y="289"/>
                    <a:pt x="11559" y="1459"/>
                  </a:cubicBezTo>
                  <a:cubicBezTo>
                    <a:pt x="9734" y="3210"/>
                    <a:pt x="9734" y="3210"/>
                    <a:pt x="9734" y="3210"/>
                  </a:cubicBezTo>
                  <a:cubicBezTo>
                    <a:pt x="9125" y="3793"/>
                    <a:pt x="9125" y="4962"/>
                    <a:pt x="9734" y="5544"/>
                  </a:cubicBezTo>
                  <a:cubicBezTo>
                    <a:pt x="10645" y="6128"/>
                    <a:pt x="11559" y="6128"/>
                    <a:pt x="12471" y="5544"/>
                  </a:cubicBezTo>
                  <a:cubicBezTo>
                    <a:pt x="13993" y="3793"/>
                    <a:pt x="13993" y="3793"/>
                    <a:pt x="13993" y="3793"/>
                  </a:cubicBezTo>
                  <a:cubicBezTo>
                    <a:pt x="14600" y="3501"/>
                    <a:pt x="15210" y="3210"/>
                    <a:pt x="15513" y="3210"/>
                  </a:cubicBezTo>
                  <a:cubicBezTo>
                    <a:pt x="16123" y="3210"/>
                    <a:pt x="16732" y="3501"/>
                    <a:pt x="17036" y="3793"/>
                  </a:cubicBezTo>
                  <a:cubicBezTo>
                    <a:pt x="17339" y="4085"/>
                    <a:pt x="17339" y="4085"/>
                    <a:pt x="17339" y="4085"/>
                  </a:cubicBezTo>
                  <a:cubicBezTo>
                    <a:pt x="17644" y="4377"/>
                    <a:pt x="17949" y="4962"/>
                    <a:pt x="17949" y="5544"/>
                  </a:cubicBezTo>
                  <a:cubicBezTo>
                    <a:pt x="17949" y="6128"/>
                    <a:pt x="17644" y="6712"/>
                    <a:pt x="17339" y="7004"/>
                  </a:cubicBezTo>
                  <a:cubicBezTo>
                    <a:pt x="13384" y="11089"/>
                    <a:pt x="13384" y="11089"/>
                    <a:pt x="13384" y="11089"/>
                  </a:cubicBezTo>
                  <a:cubicBezTo>
                    <a:pt x="12776" y="11382"/>
                    <a:pt x="12169" y="11673"/>
                    <a:pt x="11559" y="11673"/>
                  </a:cubicBezTo>
                  <a:cubicBezTo>
                    <a:pt x="11254" y="11673"/>
                    <a:pt x="10645" y="11382"/>
                    <a:pt x="10038" y="11089"/>
                  </a:cubicBezTo>
                  <a:cubicBezTo>
                    <a:pt x="10038" y="10798"/>
                    <a:pt x="10038" y="10798"/>
                    <a:pt x="10038" y="10798"/>
                  </a:cubicBezTo>
                  <a:cubicBezTo>
                    <a:pt x="7603" y="13135"/>
                    <a:pt x="7603" y="13135"/>
                    <a:pt x="7603" y="13135"/>
                  </a:cubicBezTo>
                  <a:cubicBezTo>
                    <a:pt x="7603" y="13427"/>
                    <a:pt x="7603" y="13427"/>
                    <a:pt x="7603" y="13427"/>
                  </a:cubicBezTo>
                  <a:cubicBezTo>
                    <a:pt x="8822" y="14593"/>
                    <a:pt x="10342" y="14885"/>
                    <a:pt x="11559" y="14885"/>
                  </a:cubicBezTo>
                  <a:cubicBezTo>
                    <a:pt x="11559" y="14885"/>
                    <a:pt x="11559" y="14885"/>
                    <a:pt x="11559" y="14885"/>
                  </a:cubicBezTo>
                  <a:cubicBezTo>
                    <a:pt x="13081" y="14885"/>
                    <a:pt x="14600" y="14593"/>
                    <a:pt x="15817" y="13427"/>
                  </a:cubicBezTo>
                  <a:cubicBezTo>
                    <a:pt x="19773" y="9339"/>
                    <a:pt x="19773" y="9339"/>
                    <a:pt x="19773" y="9339"/>
                  </a:cubicBezTo>
                  <a:cubicBezTo>
                    <a:pt x="20991" y="8463"/>
                    <a:pt x="21600" y="7004"/>
                    <a:pt x="21600" y="5544"/>
                  </a:cubicBezTo>
                  <a:cubicBezTo>
                    <a:pt x="21600" y="4085"/>
                    <a:pt x="20991" y="2626"/>
                    <a:pt x="19773" y="1750"/>
                  </a:cubicBezTo>
                </a:path>
                <a:path w="21600" h="21600">
                  <a:moveTo>
                    <a:pt x="9430" y="16053"/>
                  </a:moveTo>
                  <a:cubicBezTo>
                    <a:pt x="7603" y="17804"/>
                    <a:pt x="7603" y="17804"/>
                    <a:pt x="7603" y="17804"/>
                  </a:cubicBezTo>
                  <a:cubicBezTo>
                    <a:pt x="6996" y="18095"/>
                    <a:pt x="6387" y="18388"/>
                    <a:pt x="6083" y="18388"/>
                  </a:cubicBezTo>
                  <a:cubicBezTo>
                    <a:pt x="5474" y="18388"/>
                    <a:pt x="4866" y="18095"/>
                    <a:pt x="4562" y="17804"/>
                  </a:cubicBezTo>
                  <a:cubicBezTo>
                    <a:pt x="4258" y="17512"/>
                    <a:pt x="4258" y="17512"/>
                    <a:pt x="4258" y="17512"/>
                  </a:cubicBezTo>
                  <a:cubicBezTo>
                    <a:pt x="3952" y="17221"/>
                    <a:pt x="3650" y="16637"/>
                    <a:pt x="3650" y="16053"/>
                  </a:cubicBezTo>
                  <a:cubicBezTo>
                    <a:pt x="3650" y="15469"/>
                    <a:pt x="3952" y="14885"/>
                    <a:pt x="4258" y="14593"/>
                  </a:cubicBezTo>
                  <a:cubicBezTo>
                    <a:pt x="8213" y="10506"/>
                    <a:pt x="8213" y="10506"/>
                    <a:pt x="8213" y="10506"/>
                  </a:cubicBezTo>
                  <a:cubicBezTo>
                    <a:pt x="8822" y="10215"/>
                    <a:pt x="9430" y="9922"/>
                    <a:pt x="10038" y="9922"/>
                  </a:cubicBezTo>
                  <a:cubicBezTo>
                    <a:pt x="10342" y="9922"/>
                    <a:pt x="10951" y="10215"/>
                    <a:pt x="11559" y="10506"/>
                  </a:cubicBezTo>
                  <a:cubicBezTo>
                    <a:pt x="11559" y="10798"/>
                    <a:pt x="11559" y="10798"/>
                    <a:pt x="11559" y="10798"/>
                  </a:cubicBezTo>
                  <a:cubicBezTo>
                    <a:pt x="11559" y="10798"/>
                    <a:pt x="11559" y="10798"/>
                    <a:pt x="11559" y="10798"/>
                  </a:cubicBezTo>
                  <a:cubicBezTo>
                    <a:pt x="13993" y="8463"/>
                    <a:pt x="13993" y="8463"/>
                    <a:pt x="13993" y="8463"/>
                  </a:cubicBezTo>
                  <a:cubicBezTo>
                    <a:pt x="13993" y="8170"/>
                    <a:pt x="13993" y="8170"/>
                    <a:pt x="13993" y="8170"/>
                  </a:cubicBezTo>
                  <a:cubicBezTo>
                    <a:pt x="13688" y="7881"/>
                    <a:pt x="13688" y="7881"/>
                    <a:pt x="13688" y="7881"/>
                  </a:cubicBezTo>
                  <a:cubicBezTo>
                    <a:pt x="13384" y="7881"/>
                    <a:pt x="13384" y="7588"/>
                    <a:pt x="13081" y="7588"/>
                  </a:cubicBezTo>
                  <a:cubicBezTo>
                    <a:pt x="12169" y="7004"/>
                    <a:pt x="10951" y="6712"/>
                    <a:pt x="10038" y="6712"/>
                  </a:cubicBezTo>
                  <a:cubicBezTo>
                    <a:pt x="8516" y="6712"/>
                    <a:pt x="6996" y="7004"/>
                    <a:pt x="5779" y="8170"/>
                  </a:cubicBezTo>
                  <a:cubicBezTo>
                    <a:pt x="1823" y="12257"/>
                    <a:pt x="1823" y="12257"/>
                    <a:pt x="1823" y="12257"/>
                  </a:cubicBezTo>
                  <a:cubicBezTo>
                    <a:pt x="606" y="13135"/>
                    <a:pt x="0" y="14593"/>
                    <a:pt x="0" y="16053"/>
                  </a:cubicBezTo>
                  <a:cubicBezTo>
                    <a:pt x="0" y="17512"/>
                    <a:pt x="606" y="18970"/>
                    <a:pt x="1823" y="19847"/>
                  </a:cubicBezTo>
                  <a:cubicBezTo>
                    <a:pt x="1823" y="20139"/>
                    <a:pt x="1823" y="20139"/>
                    <a:pt x="1823" y="20139"/>
                  </a:cubicBezTo>
                  <a:cubicBezTo>
                    <a:pt x="3041" y="21308"/>
                    <a:pt x="4562" y="21600"/>
                    <a:pt x="6083" y="21600"/>
                  </a:cubicBezTo>
                  <a:cubicBezTo>
                    <a:pt x="6083" y="21600"/>
                    <a:pt x="6083" y="21600"/>
                    <a:pt x="6083" y="21600"/>
                  </a:cubicBezTo>
                  <a:cubicBezTo>
                    <a:pt x="7299" y="21600"/>
                    <a:pt x="8822" y="21308"/>
                    <a:pt x="10038" y="20139"/>
                  </a:cubicBezTo>
                  <a:cubicBezTo>
                    <a:pt x="11863" y="18388"/>
                    <a:pt x="11863" y="18388"/>
                    <a:pt x="11863" y="18388"/>
                  </a:cubicBezTo>
                  <a:cubicBezTo>
                    <a:pt x="12471" y="17804"/>
                    <a:pt x="12471" y="16637"/>
                    <a:pt x="11863" y="16053"/>
                  </a:cubicBezTo>
                  <a:cubicBezTo>
                    <a:pt x="11254" y="15469"/>
                    <a:pt x="10038" y="15469"/>
                    <a:pt x="9430" y="16053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132" name="矩形"/>
          <p:cNvSpPr>
            <a:spLocks/>
          </p:cNvSpPr>
          <p:nvPr/>
        </p:nvSpPr>
        <p:spPr>
          <a:xfrm rot="0">
            <a:off x="5681609" y="1259925"/>
            <a:ext cx="986648" cy="9391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562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01</a:t>
            </a:r>
            <a:endParaRPr lang="zh-CN" altLang="en-US" sz="562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3" name="矩形"/>
          <p:cNvSpPr>
            <a:spLocks/>
          </p:cNvSpPr>
          <p:nvPr/>
        </p:nvSpPr>
        <p:spPr>
          <a:xfrm rot="0">
            <a:off x="5681609" y="2525553"/>
            <a:ext cx="986648" cy="9391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562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02</a:t>
            </a:r>
            <a:endParaRPr lang="zh-CN" altLang="en-US" sz="562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4" name="矩形"/>
          <p:cNvSpPr>
            <a:spLocks/>
          </p:cNvSpPr>
          <p:nvPr/>
        </p:nvSpPr>
        <p:spPr>
          <a:xfrm rot="0">
            <a:off x="5681609" y="3813501"/>
            <a:ext cx="986648" cy="9391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562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03</a:t>
            </a:r>
            <a:endParaRPr lang="zh-CN" altLang="en-US" sz="562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5" name="矩形"/>
          <p:cNvSpPr>
            <a:spLocks/>
          </p:cNvSpPr>
          <p:nvPr/>
        </p:nvSpPr>
        <p:spPr>
          <a:xfrm rot="0">
            <a:off x="5681609" y="5034485"/>
            <a:ext cx="986648" cy="9391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562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04</a:t>
            </a:r>
            <a:endParaRPr lang="zh-CN" altLang="en-US" sz="562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6" name="直线"/>
          <p:cNvSpPr>
            <a:spLocks/>
          </p:cNvSpPr>
          <p:nvPr/>
        </p:nvSpPr>
        <p:spPr>
          <a:xfrm rot="0">
            <a:off x="1410319" y="487438"/>
            <a:ext cx="3214291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  <p:sp>
        <p:nvSpPr>
          <p:cNvPr id="137" name="矩形"/>
          <p:cNvSpPr>
            <a:spLocks/>
          </p:cNvSpPr>
          <p:nvPr/>
        </p:nvSpPr>
        <p:spPr>
          <a:xfrm rot="0">
            <a:off x="1502641" y="741234"/>
            <a:ext cx="923925" cy="542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目录</a:t>
            </a:r>
            <a:endParaRPr lang="zh-CN" altLang="en-US" sz="3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8" name="矩形"/>
          <p:cNvSpPr>
            <a:spLocks/>
          </p:cNvSpPr>
          <p:nvPr/>
        </p:nvSpPr>
        <p:spPr>
          <a:xfrm rot="0">
            <a:off x="2566937" y="864331"/>
            <a:ext cx="1965324" cy="4286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CONTENTS</a:t>
            </a:r>
            <a:endParaRPr lang="zh-CN" altLang="en-US" sz="28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39" name="直线"/>
          <p:cNvSpPr>
            <a:spLocks/>
          </p:cNvSpPr>
          <p:nvPr/>
        </p:nvSpPr>
        <p:spPr>
          <a:xfrm rot="0">
            <a:off x="1410319" y="1601280"/>
            <a:ext cx="3214291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198442195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136" grpId="0" animBg="1"/>
      <p:bldP spid="139" grpId="0" animBg="1"/>
      <p:bldP spid="137" grpId="0"/>
      <p:bldP spid="138" grpId="0"/>
      <p:bldP spid="116" grpId="0"/>
      <p:bldP spid="119" grpId="0" animBg="1"/>
      <p:bldP spid="132" grpId="0"/>
      <p:bldP spid="120" grpId="0"/>
      <p:bldP spid="123" grpId="0" animBg="1"/>
      <p:bldP spid="133" grpId="0"/>
      <p:bldP spid="124" grpId="0"/>
      <p:bldP spid="127" grpId="0" animBg="1"/>
      <p:bldP spid="134" grpId="0"/>
      <p:bldP spid="128" grpId="0"/>
      <p:bldP spid="131" grpId="0" animBg="1"/>
      <p:bldP spid="135" grpId="0"/>
    </p:bldLst>
  </p:timing>
</p:sld>
</file>

<file path=ppt/slides/slide2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曲线"/>
          <p:cNvSpPr>
            <a:spLocks/>
          </p:cNvSpPr>
          <p:nvPr/>
        </p:nvSpPr>
        <p:spPr>
          <a:xfrm rot="0">
            <a:off x="2385204" y="2088553"/>
            <a:ext cx="3401269" cy="1109676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1600" y="3600"/>
                </a:moveTo>
                <a:lnTo>
                  <a:pt x="21600" y="17999"/>
                </a:lnTo>
                <a:cubicBezTo>
                  <a:pt x="21600" y="18954"/>
                  <a:pt x="21458" y="19870"/>
                  <a:pt x="21204" y="20545"/>
                </a:cubicBezTo>
                <a:cubicBezTo>
                  <a:pt x="20953" y="21220"/>
                  <a:pt x="20610" y="21599"/>
                  <a:pt x="20254" y="21599"/>
                </a:cubicBezTo>
                <a:lnTo>
                  <a:pt x="0" y="21599"/>
                </a:lnTo>
                <a:lnTo>
                  <a:pt x="0" y="21599"/>
                </a:lnTo>
                <a:lnTo>
                  <a:pt x="0" y="2159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3" y="379"/>
                  <a:pt x="21204" y="1053"/>
                </a:cubicBezTo>
                <a:cubicBezTo>
                  <a:pt x="21458" y="1729"/>
                  <a:pt x="21600" y="2645"/>
                  <a:pt x="21600" y="3600"/>
                </a:cubicBezTo>
                <a:lnTo>
                  <a:pt x="21600" y="3600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4" rIns="73814" bIns="73816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1" name="曲线"/>
          <p:cNvSpPr>
            <a:spLocks/>
          </p:cNvSpPr>
          <p:nvPr/>
        </p:nvSpPr>
        <p:spPr>
          <a:xfrm rot="0">
            <a:off x="2385204" y="3513642"/>
            <a:ext cx="3401269" cy="110967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1600" y="3600"/>
                </a:moveTo>
                <a:lnTo>
                  <a:pt x="21600" y="17999"/>
                </a:lnTo>
                <a:cubicBezTo>
                  <a:pt x="21600" y="18952"/>
                  <a:pt x="21458" y="19870"/>
                  <a:pt x="21204" y="20543"/>
                </a:cubicBezTo>
                <a:cubicBezTo>
                  <a:pt x="20953" y="21220"/>
                  <a:pt x="20610" y="21598"/>
                  <a:pt x="20254" y="21598"/>
                </a:cubicBezTo>
                <a:lnTo>
                  <a:pt x="0" y="21598"/>
                </a:lnTo>
                <a:lnTo>
                  <a:pt x="0" y="21598"/>
                </a:lnTo>
                <a:lnTo>
                  <a:pt x="0" y="2159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3" y="377"/>
                  <a:pt x="21204" y="1054"/>
                </a:cubicBezTo>
                <a:cubicBezTo>
                  <a:pt x="21458" y="1728"/>
                  <a:pt x="21600" y="2645"/>
                  <a:pt x="21600" y="3600"/>
                </a:cubicBezTo>
                <a:lnTo>
                  <a:pt x="21600" y="3600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6" rIns="73814" bIns="73814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2" name="曲线"/>
          <p:cNvSpPr>
            <a:spLocks/>
          </p:cNvSpPr>
          <p:nvPr/>
        </p:nvSpPr>
        <p:spPr>
          <a:xfrm rot="0">
            <a:off x="2385204" y="4938732"/>
            <a:ext cx="3401269" cy="110967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1600" y="3599"/>
                </a:moveTo>
                <a:lnTo>
                  <a:pt x="21600" y="17999"/>
                </a:lnTo>
                <a:cubicBezTo>
                  <a:pt x="21600" y="18953"/>
                  <a:pt x="21458" y="19870"/>
                  <a:pt x="21204" y="20545"/>
                </a:cubicBezTo>
                <a:cubicBezTo>
                  <a:pt x="20953" y="21220"/>
                  <a:pt x="20610" y="21598"/>
                  <a:pt x="20254" y="21598"/>
                </a:cubicBezTo>
                <a:lnTo>
                  <a:pt x="0" y="21598"/>
                </a:lnTo>
                <a:lnTo>
                  <a:pt x="0" y="21598"/>
                </a:lnTo>
                <a:lnTo>
                  <a:pt x="0" y="2159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3" y="378"/>
                  <a:pt x="21204" y="1054"/>
                </a:cubicBezTo>
                <a:cubicBezTo>
                  <a:pt x="21458" y="1729"/>
                  <a:pt x="21600" y="2643"/>
                  <a:pt x="21600" y="3599"/>
                </a:cubicBezTo>
                <a:lnTo>
                  <a:pt x="21600" y="3599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6" rIns="73814" bIns="73814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3" name="曲线"/>
          <p:cNvSpPr>
            <a:spLocks/>
          </p:cNvSpPr>
          <p:nvPr/>
        </p:nvSpPr>
        <p:spPr>
          <a:xfrm flipH="1" rot="0">
            <a:off x="7072278" y="2088553"/>
            <a:ext cx="3401269" cy="1109676"/>
          </a:xfrm>
          <a:custGeom>
            <a:gdLst>
              <a:gd name="T1" fmla="*/ -21600 w 21600"/>
              <a:gd name="T2" fmla="*/ 0 h 21600"/>
              <a:gd name="T3" fmla="*/ 0 w 21600"/>
              <a:gd name="T4" fmla="*/ 21600 h 21600"/>
            </a:gdLst>
            <a:rect l="T1" t="T2" r="T3" b="T4"/>
            <a:pathLst>
              <a:path w="21600" h="21600">
                <a:moveTo>
                  <a:pt x="21600" y="3600"/>
                </a:moveTo>
                <a:lnTo>
                  <a:pt x="21600" y="17999"/>
                </a:lnTo>
                <a:cubicBezTo>
                  <a:pt x="21600" y="18954"/>
                  <a:pt x="21458" y="19870"/>
                  <a:pt x="21205" y="20545"/>
                </a:cubicBezTo>
                <a:cubicBezTo>
                  <a:pt x="20952" y="21220"/>
                  <a:pt x="20609" y="21599"/>
                  <a:pt x="20254" y="21599"/>
                </a:cubicBezTo>
                <a:lnTo>
                  <a:pt x="0" y="21599"/>
                </a:lnTo>
                <a:lnTo>
                  <a:pt x="0" y="21599"/>
                </a:lnTo>
                <a:lnTo>
                  <a:pt x="0" y="21599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2" y="379"/>
                  <a:pt x="21205" y="1053"/>
                </a:cubicBezTo>
                <a:cubicBezTo>
                  <a:pt x="21458" y="1729"/>
                  <a:pt x="21600" y="2645"/>
                  <a:pt x="21600" y="3600"/>
                </a:cubicBezTo>
                <a:lnTo>
                  <a:pt x="21600" y="3600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4" rIns="73814" bIns="73816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4" name="曲线"/>
          <p:cNvSpPr>
            <a:spLocks/>
          </p:cNvSpPr>
          <p:nvPr/>
        </p:nvSpPr>
        <p:spPr>
          <a:xfrm flipH="1" rot="0">
            <a:off x="7072278" y="3513642"/>
            <a:ext cx="3401269" cy="1109677"/>
          </a:xfrm>
          <a:custGeom>
            <a:gdLst>
              <a:gd name="T1" fmla="*/ -21600 w 21600"/>
              <a:gd name="T2" fmla="*/ 0 h 21600"/>
              <a:gd name="T3" fmla="*/ 0 w 21600"/>
              <a:gd name="T4" fmla="*/ 21600 h 21600"/>
            </a:gdLst>
            <a:rect l="T1" t="T2" r="T3" b="T4"/>
            <a:pathLst>
              <a:path w="21600" h="21600">
                <a:moveTo>
                  <a:pt x="21600" y="3600"/>
                </a:moveTo>
                <a:lnTo>
                  <a:pt x="21600" y="17999"/>
                </a:lnTo>
                <a:cubicBezTo>
                  <a:pt x="21600" y="18952"/>
                  <a:pt x="21458" y="19870"/>
                  <a:pt x="21205" y="20543"/>
                </a:cubicBezTo>
                <a:cubicBezTo>
                  <a:pt x="20952" y="21220"/>
                  <a:pt x="20609" y="21598"/>
                  <a:pt x="20254" y="21598"/>
                </a:cubicBezTo>
                <a:lnTo>
                  <a:pt x="0" y="21598"/>
                </a:lnTo>
                <a:lnTo>
                  <a:pt x="0" y="21598"/>
                </a:lnTo>
                <a:lnTo>
                  <a:pt x="0" y="2159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2" y="377"/>
                  <a:pt x="21205" y="1054"/>
                </a:cubicBezTo>
                <a:cubicBezTo>
                  <a:pt x="21458" y="1728"/>
                  <a:pt x="21600" y="2645"/>
                  <a:pt x="21600" y="3600"/>
                </a:cubicBezTo>
                <a:lnTo>
                  <a:pt x="21600" y="3600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6" rIns="73814" bIns="73814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5" name="曲线"/>
          <p:cNvSpPr>
            <a:spLocks/>
          </p:cNvSpPr>
          <p:nvPr/>
        </p:nvSpPr>
        <p:spPr>
          <a:xfrm flipH="1" rot="0">
            <a:off x="7072278" y="4938732"/>
            <a:ext cx="3401269" cy="1109677"/>
          </a:xfrm>
          <a:custGeom>
            <a:gdLst>
              <a:gd name="T1" fmla="*/ -21600 w 21600"/>
              <a:gd name="T2" fmla="*/ 0 h 21600"/>
              <a:gd name="T3" fmla="*/ 0 w 21600"/>
              <a:gd name="T4" fmla="*/ 21600 h 21600"/>
            </a:gdLst>
            <a:rect l="T1" t="T2" r="T3" b="T4"/>
            <a:pathLst>
              <a:path w="21600" h="21600">
                <a:moveTo>
                  <a:pt x="21600" y="3599"/>
                </a:moveTo>
                <a:lnTo>
                  <a:pt x="21600" y="17999"/>
                </a:lnTo>
                <a:cubicBezTo>
                  <a:pt x="21600" y="18953"/>
                  <a:pt x="21458" y="19870"/>
                  <a:pt x="21205" y="20545"/>
                </a:cubicBezTo>
                <a:cubicBezTo>
                  <a:pt x="20952" y="21220"/>
                  <a:pt x="20609" y="21598"/>
                  <a:pt x="20254" y="21598"/>
                </a:cubicBezTo>
                <a:lnTo>
                  <a:pt x="0" y="21598"/>
                </a:lnTo>
                <a:lnTo>
                  <a:pt x="0" y="21598"/>
                </a:lnTo>
                <a:lnTo>
                  <a:pt x="0" y="21598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0254" y="0"/>
                </a:lnTo>
                <a:cubicBezTo>
                  <a:pt x="20611" y="0"/>
                  <a:pt x="20952" y="378"/>
                  <a:pt x="21205" y="1054"/>
                </a:cubicBezTo>
                <a:cubicBezTo>
                  <a:pt x="21458" y="1729"/>
                  <a:pt x="21600" y="2643"/>
                  <a:pt x="21600" y="3599"/>
                </a:cubicBezTo>
                <a:lnTo>
                  <a:pt x="21600" y="3599"/>
                </a:lnTo>
                <a:close/>
              </a:path>
            </a:pathLst>
          </a:custGeom>
          <a:solidFill>
            <a:srgbClr val="E6E6E6">
              <a:alpha val="90000"/>
            </a:srgbClr>
          </a:solidFill>
          <a:ln w="12700" cmpd="sng" cap="flat">
            <a:noFill/>
            <a:prstDash val="solid"/>
            <a:round/>
          </a:ln>
        </p:spPr>
        <p:txBody>
          <a:bodyPr vert="horz" wrap="square" lIns="220017" tIns="73816" rIns="73814" bIns="73814" anchor="ctr" anchorCtr="0">
            <a:prstTxWarp prst="textNoShape"/>
          </a:bodyPr>
          <a:lstStyle/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en-US" altLang="zh-CN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  <a:p>
            <a:pPr lvl="1" marL="321437" indent="-321437" algn="l" defTabSz="1375029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har char="•"/>
            </a:pPr>
            <a:endParaRPr lang="zh-CN" altLang="en-US" sz="800" b="0" i="0" u="none" strike="noStrike" kern="1200" cap="none" spc="0" baseline="0">
              <a:solidFill>
                <a:srgbClr val="000000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66" name="左右箭头"/>
          <p:cNvSpPr>
            <a:spLocks/>
          </p:cNvSpPr>
          <p:nvPr/>
        </p:nvSpPr>
        <p:spPr>
          <a:xfrm rot="0">
            <a:off x="5948333" y="2441774"/>
            <a:ext cx="1018682" cy="403230"/>
          </a:xfrm>
          <a:prstGeom prst="leftRightArrow">
            <a:avLst>
              <a:gd name="adj1" fmla="val 50000"/>
              <a:gd name="adj2" fmla="val 65052"/>
            </a:avLst>
          </a:prstGeom>
          <a:solidFill>
            <a:schemeClr val="accent1"/>
          </a:solidFill>
          <a:ln w="12700" cmpd="sng" cap="flat">
            <a:noFill/>
            <a:prstDash val="solid"/>
            <a:round/>
          </a:ln>
        </p:spPr>
      </p:sp>
      <p:sp>
        <p:nvSpPr>
          <p:cNvPr id="667" name="左右箭头"/>
          <p:cNvSpPr>
            <a:spLocks/>
          </p:cNvSpPr>
          <p:nvPr/>
        </p:nvSpPr>
        <p:spPr>
          <a:xfrm rot="0">
            <a:off x="5948333" y="3866863"/>
            <a:ext cx="1018682" cy="403230"/>
          </a:xfrm>
          <a:prstGeom prst="leftRightArrow">
            <a:avLst>
              <a:gd name="adj1" fmla="val 50000"/>
              <a:gd name="adj2" fmla="val 65052"/>
            </a:avLst>
          </a:prstGeom>
          <a:solidFill>
            <a:schemeClr val="accent2"/>
          </a:solidFill>
          <a:ln w="12700" cmpd="sng" cap="flat">
            <a:noFill/>
            <a:prstDash val="solid"/>
            <a:round/>
          </a:ln>
        </p:spPr>
      </p:sp>
      <p:sp>
        <p:nvSpPr>
          <p:cNvPr id="668" name="左右箭头"/>
          <p:cNvSpPr>
            <a:spLocks/>
          </p:cNvSpPr>
          <p:nvPr/>
        </p:nvSpPr>
        <p:spPr>
          <a:xfrm rot="0">
            <a:off x="5948333" y="5291954"/>
            <a:ext cx="1018682" cy="403230"/>
          </a:xfrm>
          <a:prstGeom prst="leftRightArrow">
            <a:avLst>
              <a:gd name="adj1" fmla="val 50000"/>
              <a:gd name="adj2" fmla="val 65052"/>
            </a:avLst>
          </a:prstGeom>
          <a:solidFill>
            <a:schemeClr val="accent3"/>
          </a:solidFill>
          <a:ln w="12700" cmpd="sng" cap="flat">
            <a:noFill/>
            <a:prstDash val="solid"/>
            <a:round/>
          </a:ln>
        </p:spPr>
      </p:sp>
      <p:sp>
        <p:nvSpPr>
          <p:cNvPr id="669" name="矩形"/>
          <p:cNvSpPr>
            <a:spLocks/>
          </p:cNvSpPr>
          <p:nvPr/>
        </p:nvSpPr>
        <p:spPr>
          <a:xfrm rot="0">
            <a:off x="3102230" y="2293119"/>
            <a:ext cx="2362791" cy="66293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70" name="曲线"/>
          <p:cNvSpPr>
            <a:spLocks/>
          </p:cNvSpPr>
          <p:nvPr/>
        </p:nvSpPr>
        <p:spPr>
          <a:xfrm rot="0">
            <a:off x="2545177" y="2460506"/>
            <a:ext cx="437275" cy="43727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3" y="21600"/>
                </a:moveTo>
                <a:cubicBezTo>
                  <a:pt x="4711" y="21600"/>
                  <a:pt x="0" y="16493"/>
                  <a:pt x="0" y="10603"/>
                </a:cubicBezTo>
                <a:cubicBezTo>
                  <a:pt x="0" y="4711"/>
                  <a:pt x="4711" y="0"/>
                  <a:pt x="10603" y="0"/>
                </a:cubicBezTo>
                <a:cubicBezTo>
                  <a:pt x="16493" y="0"/>
                  <a:pt x="21600" y="4711"/>
                  <a:pt x="21600" y="10603"/>
                </a:cubicBezTo>
                <a:cubicBezTo>
                  <a:pt x="21600" y="16493"/>
                  <a:pt x="16493" y="21600"/>
                  <a:pt x="10603" y="21600"/>
                </a:cubicBezTo>
              </a:path>
              <a:path w="21600" h="21600">
                <a:moveTo>
                  <a:pt x="17672" y="7852"/>
                </a:moveTo>
                <a:cubicBezTo>
                  <a:pt x="16493" y="6674"/>
                  <a:pt x="16493" y="6674"/>
                  <a:pt x="16493" y="6674"/>
                </a:cubicBezTo>
                <a:cubicBezTo>
                  <a:pt x="16101" y="6283"/>
                  <a:pt x="16101" y="6283"/>
                  <a:pt x="15709" y="6283"/>
                </a:cubicBezTo>
                <a:cubicBezTo>
                  <a:pt x="15314" y="6283"/>
                  <a:pt x="15314" y="6283"/>
                  <a:pt x="14923" y="6674"/>
                </a:cubicBezTo>
                <a:cubicBezTo>
                  <a:pt x="9424" y="12172"/>
                  <a:pt x="9424" y="12172"/>
                  <a:pt x="9424" y="12172"/>
                </a:cubicBezTo>
                <a:cubicBezTo>
                  <a:pt x="6283" y="9031"/>
                  <a:pt x="6283" y="9031"/>
                  <a:pt x="6283" y="9031"/>
                </a:cubicBezTo>
                <a:cubicBezTo>
                  <a:pt x="5890" y="9031"/>
                  <a:pt x="5890" y="8639"/>
                  <a:pt x="5498" y="8639"/>
                </a:cubicBezTo>
                <a:cubicBezTo>
                  <a:pt x="5498" y="8639"/>
                  <a:pt x="5105" y="9031"/>
                  <a:pt x="5105" y="9031"/>
                </a:cubicBezTo>
                <a:cubicBezTo>
                  <a:pt x="3534" y="10210"/>
                  <a:pt x="3534" y="10210"/>
                  <a:pt x="3534" y="10210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8"/>
                  <a:pt x="3534" y="11388"/>
                  <a:pt x="3534" y="11780"/>
                </a:cubicBezTo>
                <a:cubicBezTo>
                  <a:pt x="8639" y="16885"/>
                  <a:pt x="8639" y="16885"/>
                  <a:pt x="8639" y="16885"/>
                </a:cubicBezTo>
                <a:cubicBezTo>
                  <a:pt x="9031" y="16885"/>
                  <a:pt x="9031" y="16885"/>
                  <a:pt x="9424" y="16885"/>
                </a:cubicBezTo>
                <a:cubicBezTo>
                  <a:pt x="9818" y="16885"/>
                  <a:pt x="9818" y="16885"/>
                  <a:pt x="10210" y="16885"/>
                </a:cubicBezTo>
                <a:cubicBezTo>
                  <a:pt x="17672" y="9031"/>
                  <a:pt x="17672" y="9031"/>
                  <a:pt x="17672" y="9031"/>
                </a:cubicBezTo>
                <a:cubicBezTo>
                  <a:pt x="17672" y="9031"/>
                  <a:pt x="18065" y="8639"/>
                  <a:pt x="18065" y="8639"/>
                </a:cubicBezTo>
                <a:cubicBezTo>
                  <a:pt x="18065" y="8247"/>
                  <a:pt x="17672" y="7852"/>
                  <a:pt x="17672" y="7852"/>
                </a:cubicBezTo>
                <a:close/>
              </a:path>
            </a:pathLst>
          </a:custGeom>
          <a:solidFill>
            <a:schemeClr val="accent1"/>
          </a:solidFill>
          <a:ln w="9525" cmpd="sng" cap="flat">
            <a:noFill/>
            <a:prstDash val="solid"/>
            <a:round/>
          </a:ln>
        </p:spPr>
      </p:sp>
      <p:sp>
        <p:nvSpPr>
          <p:cNvPr id="671" name="矩形"/>
          <p:cNvSpPr>
            <a:spLocks/>
          </p:cNvSpPr>
          <p:nvPr/>
        </p:nvSpPr>
        <p:spPr>
          <a:xfrm rot="0">
            <a:off x="3102230" y="3713592"/>
            <a:ext cx="2362791" cy="66293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72" name="曲线"/>
          <p:cNvSpPr>
            <a:spLocks/>
          </p:cNvSpPr>
          <p:nvPr/>
        </p:nvSpPr>
        <p:spPr>
          <a:xfrm rot="0">
            <a:off x="2545177" y="3880979"/>
            <a:ext cx="437275" cy="43727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3" y="21600"/>
                </a:moveTo>
                <a:cubicBezTo>
                  <a:pt x="4711" y="21600"/>
                  <a:pt x="0" y="16493"/>
                  <a:pt x="0" y="10603"/>
                </a:cubicBezTo>
                <a:cubicBezTo>
                  <a:pt x="0" y="4711"/>
                  <a:pt x="4711" y="0"/>
                  <a:pt x="10603" y="0"/>
                </a:cubicBezTo>
                <a:cubicBezTo>
                  <a:pt x="16493" y="0"/>
                  <a:pt x="21600" y="4711"/>
                  <a:pt x="21600" y="10603"/>
                </a:cubicBezTo>
                <a:cubicBezTo>
                  <a:pt x="21600" y="16493"/>
                  <a:pt x="16493" y="21600"/>
                  <a:pt x="10603" y="21600"/>
                </a:cubicBezTo>
              </a:path>
              <a:path w="21600" h="21600">
                <a:moveTo>
                  <a:pt x="17672" y="7852"/>
                </a:moveTo>
                <a:cubicBezTo>
                  <a:pt x="16493" y="6674"/>
                  <a:pt x="16493" y="6674"/>
                  <a:pt x="16493" y="6674"/>
                </a:cubicBezTo>
                <a:cubicBezTo>
                  <a:pt x="16101" y="6283"/>
                  <a:pt x="16101" y="6283"/>
                  <a:pt x="15709" y="6283"/>
                </a:cubicBezTo>
                <a:cubicBezTo>
                  <a:pt x="15314" y="6283"/>
                  <a:pt x="15314" y="6283"/>
                  <a:pt x="14923" y="6674"/>
                </a:cubicBezTo>
                <a:cubicBezTo>
                  <a:pt x="9424" y="12172"/>
                  <a:pt x="9424" y="12172"/>
                  <a:pt x="9424" y="12172"/>
                </a:cubicBezTo>
                <a:cubicBezTo>
                  <a:pt x="6283" y="9031"/>
                  <a:pt x="6283" y="9031"/>
                  <a:pt x="6283" y="9031"/>
                </a:cubicBezTo>
                <a:cubicBezTo>
                  <a:pt x="5890" y="9031"/>
                  <a:pt x="5890" y="8639"/>
                  <a:pt x="5498" y="8639"/>
                </a:cubicBezTo>
                <a:cubicBezTo>
                  <a:pt x="5498" y="8639"/>
                  <a:pt x="5105" y="9031"/>
                  <a:pt x="5105" y="9031"/>
                </a:cubicBezTo>
                <a:cubicBezTo>
                  <a:pt x="3534" y="10210"/>
                  <a:pt x="3534" y="10210"/>
                  <a:pt x="3534" y="10210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8"/>
                  <a:pt x="3534" y="11388"/>
                  <a:pt x="3534" y="11780"/>
                </a:cubicBezTo>
                <a:cubicBezTo>
                  <a:pt x="8639" y="16886"/>
                  <a:pt x="8639" y="16886"/>
                  <a:pt x="8639" y="16886"/>
                </a:cubicBezTo>
                <a:cubicBezTo>
                  <a:pt x="9031" y="16886"/>
                  <a:pt x="9031" y="16886"/>
                  <a:pt x="9424" y="16886"/>
                </a:cubicBezTo>
                <a:cubicBezTo>
                  <a:pt x="9818" y="16886"/>
                  <a:pt x="9818" y="16886"/>
                  <a:pt x="10210" y="16886"/>
                </a:cubicBezTo>
                <a:cubicBezTo>
                  <a:pt x="17672" y="9031"/>
                  <a:pt x="17672" y="9031"/>
                  <a:pt x="17672" y="9031"/>
                </a:cubicBezTo>
                <a:cubicBezTo>
                  <a:pt x="17672" y="9031"/>
                  <a:pt x="18065" y="8639"/>
                  <a:pt x="18065" y="8639"/>
                </a:cubicBezTo>
                <a:cubicBezTo>
                  <a:pt x="18065" y="8247"/>
                  <a:pt x="17672" y="7852"/>
                  <a:pt x="17672" y="7852"/>
                </a:cubicBezTo>
                <a:close/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round/>
          </a:ln>
        </p:spPr>
      </p:sp>
      <p:sp>
        <p:nvSpPr>
          <p:cNvPr id="673" name="矩形"/>
          <p:cNvSpPr>
            <a:spLocks/>
          </p:cNvSpPr>
          <p:nvPr/>
        </p:nvSpPr>
        <p:spPr>
          <a:xfrm rot="0">
            <a:off x="3102230" y="5150844"/>
            <a:ext cx="2362791" cy="6629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74" name="曲线"/>
          <p:cNvSpPr>
            <a:spLocks/>
          </p:cNvSpPr>
          <p:nvPr/>
        </p:nvSpPr>
        <p:spPr>
          <a:xfrm rot="0">
            <a:off x="2545177" y="5318231"/>
            <a:ext cx="437275" cy="43727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3" y="21600"/>
                </a:moveTo>
                <a:cubicBezTo>
                  <a:pt x="4711" y="21600"/>
                  <a:pt x="0" y="16494"/>
                  <a:pt x="0" y="10603"/>
                </a:cubicBezTo>
                <a:cubicBezTo>
                  <a:pt x="0" y="4711"/>
                  <a:pt x="4711" y="0"/>
                  <a:pt x="10603" y="0"/>
                </a:cubicBezTo>
                <a:cubicBezTo>
                  <a:pt x="16493" y="0"/>
                  <a:pt x="21600" y="4711"/>
                  <a:pt x="21600" y="10603"/>
                </a:cubicBezTo>
                <a:cubicBezTo>
                  <a:pt x="21600" y="16494"/>
                  <a:pt x="16493" y="21600"/>
                  <a:pt x="10603" y="21600"/>
                </a:cubicBezTo>
              </a:path>
              <a:path w="21600" h="21600">
                <a:moveTo>
                  <a:pt x="17672" y="7854"/>
                </a:moveTo>
                <a:cubicBezTo>
                  <a:pt x="16493" y="6676"/>
                  <a:pt x="16493" y="6676"/>
                  <a:pt x="16493" y="6676"/>
                </a:cubicBezTo>
                <a:cubicBezTo>
                  <a:pt x="16101" y="6282"/>
                  <a:pt x="16101" y="6282"/>
                  <a:pt x="15709" y="6282"/>
                </a:cubicBezTo>
                <a:cubicBezTo>
                  <a:pt x="15314" y="6282"/>
                  <a:pt x="15314" y="6282"/>
                  <a:pt x="14923" y="6676"/>
                </a:cubicBezTo>
                <a:cubicBezTo>
                  <a:pt x="9424" y="12174"/>
                  <a:pt x="9424" y="12174"/>
                  <a:pt x="9424" y="12174"/>
                </a:cubicBezTo>
                <a:cubicBezTo>
                  <a:pt x="6283" y="9030"/>
                  <a:pt x="6283" y="9030"/>
                  <a:pt x="6283" y="9030"/>
                </a:cubicBezTo>
                <a:cubicBezTo>
                  <a:pt x="5890" y="9030"/>
                  <a:pt x="5890" y="8639"/>
                  <a:pt x="5498" y="8639"/>
                </a:cubicBezTo>
                <a:cubicBezTo>
                  <a:pt x="5498" y="8639"/>
                  <a:pt x="5105" y="9030"/>
                  <a:pt x="5105" y="9030"/>
                </a:cubicBezTo>
                <a:cubicBezTo>
                  <a:pt x="3534" y="10208"/>
                  <a:pt x="3534" y="10208"/>
                  <a:pt x="3534" y="10208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7"/>
                  <a:pt x="3534" y="11387"/>
                  <a:pt x="3534" y="11780"/>
                </a:cubicBezTo>
                <a:cubicBezTo>
                  <a:pt x="8639" y="16887"/>
                  <a:pt x="8639" y="16887"/>
                  <a:pt x="8639" y="16887"/>
                </a:cubicBezTo>
                <a:cubicBezTo>
                  <a:pt x="9031" y="16887"/>
                  <a:pt x="9031" y="16887"/>
                  <a:pt x="9424" y="16887"/>
                </a:cubicBezTo>
                <a:cubicBezTo>
                  <a:pt x="9818" y="16887"/>
                  <a:pt x="9818" y="16887"/>
                  <a:pt x="10210" y="16887"/>
                </a:cubicBezTo>
                <a:cubicBezTo>
                  <a:pt x="17672" y="9030"/>
                  <a:pt x="17672" y="9030"/>
                  <a:pt x="17672" y="9030"/>
                </a:cubicBezTo>
                <a:cubicBezTo>
                  <a:pt x="17672" y="9030"/>
                  <a:pt x="18065" y="8639"/>
                  <a:pt x="18065" y="8639"/>
                </a:cubicBezTo>
                <a:cubicBezTo>
                  <a:pt x="18065" y="8246"/>
                  <a:pt x="17672" y="7854"/>
                  <a:pt x="17672" y="7854"/>
                </a:cubicBezTo>
                <a:close/>
              </a:path>
            </a:pathLst>
          </a:custGeom>
          <a:solidFill>
            <a:schemeClr val="accent3"/>
          </a:solidFill>
          <a:ln w="9525" cmpd="sng" cap="flat">
            <a:noFill/>
            <a:prstDash val="solid"/>
            <a:round/>
          </a:ln>
        </p:spPr>
      </p:sp>
      <p:sp>
        <p:nvSpPr>
          <p:cNvPr id="675" name="曲线"/>
          <p:cNvSpPr>
            <a:spLocks/>
          </p:cNvSpPr>
          <p:nvPr/>
        </p:nvSpPr>
        <p:spPr>
          <a:xfrm rot="0">
            <a:off x="9849513" y="2460506"/>
            <a:ext cx="437272" cy="43727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2" y="21600"/>
                </a:moveTo>
                <a:cubicBezTo>
                  <a:pt x="4710" y="21600"/>
                  <a:pt x="0" y="16493"/>
                  <a:pt x="0" y="10603"/>
                </a:cubicBezTo>
                <a:cubicBezTo>
                  <a:pt x="0" y="4711"/>
                  <a:pt x="4710" y="0"/>
                  <a:pt x="10602" y="0"/>
                </a:cubicBezTo>
                <a:cubicBezTo>
                  <a:pt x="16494" y="0"/>
                  <a:pt x="21600" y="4711"/>
                  <a:pt x="21600" y="10603"/>
                </a:cubicBezTo>
                <a:cubicBezTo>
                  <a:pt x="21600" y="16493"/>
                  <a:pt x="16494" y="21600"/>
                  <a:pt x="10602" y="21600"/>
                </a:cubicBezTo>
              </a:path>
              <a:path w="21600" h="21600">
                <a:moveTo>
                  <a:pt x="17672" y="7852"/>
                </a:moveTo>
                <a:cubicBezTo>
                  <a:pt x="16494" y="6674"/>
                  <a:pt x="16494" y="6674"/>
                  <a:pt x="16494" y="6674"/>
                </a:cubicBezTo>
                <a:cubicBezTo>
                  <a:pt x="16099" y="6283"/>
                  <a:pt x="16099" y="6283"/>
                  <a:pt x="15708" y="6283"/>
                </a:cubicBezTo>
                <a:cubicBezTo>
                  <a:pt x="15316" y="6283"/>
                  <a:pt x="15316" y="6283"/>
                  <a:pt x="14922" y="6674"/>
                </a:cubicBezTo>
                <a:cubicBezTo>
                  <a:pt x="9424" y="12172"/>
                  <a:pt x="9424" y="12172"/>
                  <a:pt x="9424" y="12172"/>
                </a:cubicBezTo>
                <a:cubicBezTo>
                  <a:pt x="6282" y="9031"/>
                  <a:pt x="6282" y="9031"/>
                  <a:pt x="6282" y="9031"/>
                </a:cubicBezTo>
                <a:cubicBezTo>
                  <a:pt x="5889" y="9031"/>
                  <a:pt x="5889" y="8639"/>
                  <a:pt x="5497" y="8639"/>
                </a:cubicBezTo>
                <a:cubicBezTo>
                  <a:pt x="5497" y="8639"/>
                  <a:pt x="5103" y="9031"/>
                  <a:pt x="5103" y="9031"/>
                </a:cubicBezTo>
                <a:cubicBezTo>
                  <a:pt x="3534" y="10210"/>
                  <a:pt x="3534" y="10210"/>
                  <a:pt x="3534" y="10210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8"/>
                  <a:pt x="3534" y="11388"/>
                  <a:pt x="3534" y="11780"/>
                </a:cubicBezTo>
                <a:cubicBezTo>
                  <a:pt x="8639" y="16885"/>
                  <a:pt x="8639" y="16885"/>
                  <a:pt x="8639" y="16885"/>
                </a:cubicBezTo>
                <a:cubicBezTo>
                  <a:pt x="9032" y="16885"/>
                  <a:pt x="9032" y="16885"/>
                  <a:pt x="9424" y="16885"/>
                </a:cubicBezTo>
                <a:cubicBezTo>
                  <a:pt x="9817" y="16885"/>
                  <a:pt x="9817" y="16885"/>
                  <a:pt x="10208" y="16885"/>
                </a:cubicBezTo>
                <a:cubicBezTo>
                  <a:pt x="17672" y="9031"/>
                  <a:pt x="17672" y="9031"/>
                  <a:pt x="17672" y="9031"/>
                </a:cubicBezTo>
                <a:cubicBezTo>
                  <a:pt x="17672" y="9031"/>
                  <a:pt x="18064" y="8639"/>
                  <a:pt x="18064" y="8639"/>
                </a:cubicBezTo>
                <a:cubicBezTo>
                  <a:pt x="18064" y="8247"/>
                  <a:pt x="17672" y="7852"/>
                  <a:pt x="17672" y="7852"/>
                </a:cubicBezTo>
                <a:close/>
              </a:path>
            </a:pathLst>
          </a:custGeom>
          <a:solidFill>
            <a:schemeClr val="accent4"/>
          </a:solidFill>
          <a:ln w="9525" cmpd="sng" cap="flat">
            <a:noFill/>
            <a:prstDash val="solid"/>
            <a:round/>
          </a:ln>
        </p:spPr>
      </p:sp>
      <p:sp>
        <p:nvSpPr>
          <p:cNvPr id="676" name="矩形"/>
          <p:cNvSpPr>
            <a:spLocks/>
          </p:cNvSpPr>
          <p:nvPr/>
        </p:nvSpPr>
        <p:spPr>
          <a:xfrm rot="0">
            <a:off x="7388243" y="2293119"/>
            <a:ext cx="2362794" cy="66293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1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77" name="曲线"/>
          <p:cNvSpPr>
            <a:spLocks/>
          </p:cNvSpPr>
          <p:nvPr/>
        </p:nvSpPr>
        <p:spPr>
          <a:xfrm rot="0">
            <a:off x="9849513" y="3880979"/>
            <a:ext cx="437272" cy="43727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2" y="21600"/>
                </a:moveTo>
                <a:cubicBezTo>
                  <a:pt x="4710" y="21600"/>
                  <a:pt x="0" y="16493"/>
                  <a:pt x="0" y="10603"/>
                </a:cubicBezTo>
                <a:cubicBezTo>
                  <a:pt x="0" y="4711"/>
                  <a:pt x="4710" y="0"/>
                  <a:pt x="10602" y="0"/>
                </a:cubicBezTo>
                <a:cubicBezTo>
                  <a:pt x="16494" y="0"/>
                  <a:pt x="21600" y="4711"/>
                  <a:pt x="21600" y="10603"/>
                </a:cubicBezTo>
                <a:cubicBezTo>
                  <a:pt x="21600" y="16493"/>
                  <a:pt x="16494" y="21600"/>
                  <a:pt x="10602" y="21600"/>
                </a:cubicBezTo>
              </a:path>
              <a:path w="21600" h="21600">
                <a:moveTo>
                  <a:pt x="17672" y="7852"/>
                </a:moveTo>
                <a:cubicBezTo>
                  <a:pt x="16494" y="6674"/>
                  <a:pt x="16494" y="6674"/>
                  <a:pt x="16494" y="6674"/>
                </a:cubicBezTo>
                <a:cubicBezTo>
                  <a:pt x="16099" y="6283"/>
                  <a:pt x="16099" y="6283"/>
                  <a:pt x="15708" y="6283"/>
                </a:cubicBezTo>
                <a:cubicBezTo>
                  <a:pt x="15316" y="6283"/>
                  <a:pt x="15316" y="6283"/>
                  <a:pt x="14922" y="6674"/>
                </a:cubicBezTo>
                <a:cubicBezTo>
                  <a:pt x="9424" y="12172"/>
                  <a:pt x="9424" y="12172"/>
                  <a:pt x="9424" y="12172"/>
                </a:cubicBezTo>
                <a:cubicBezTo>
                  <a:pt x="6282" y="9031"/>
                  <a:pt x="6282" y="9031"/>
                  <a:pt x="6282" y="9031"/>
                </a:cubicBezTo>
                <a:cubicBezTo>
                  <a:pt x="5889" y="9031"/>
                  <a:pt x="5889" y="8639"/>
                  <a:pt x="5497" y="8639"/>
                </a:cubicBezTo>
                <a:cubicBezTo>
                  <a:pt x="5497" y="8639"/>
                  <a:pt x="5103" y="9031"/>
                  <a:pt x="5103" y="9031"/>
                </a:cubicBezTo>
                <a:cubicBezTo>
                  <a:pt x="3534" y="10210"/>
                  <a:pt x="3534" y="10210"/>
                  <a:pt x="3534" y="10210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8"/>
                  <a:pt x="3534" y="11388"/>
                  <a:pt x="3534" y="11780"/>
                </a:cubicBezTo>
                <a:cubicBezTo>
                  <a:pt x="8639" y="16886"/>
                  <a:pt x="8639" y="16886"/>
                  <a:pt x="8639" y="16886"/>
                </a:cubicBezTo>
                <a:cubicBezTo>
                  <a:pt x="9032" y="16886"/>
                  <a:pt x="9032" y="16886"/>
                  <a:pt x="9424" y="16886"/>
                </a:cubicBezTo>
                <a:cubicBezTo>
                  <a:pt x="9817" y="16886"/>
                  <a:pt x="9817" y="16886"/>
                  <a:pt x="10208" y="16886"/>
                </a:cubicBezTo>
                <a:cubicBezTo>
                  <a:pt x="17672" y="9031"/>
                  <a:pt x="17672" y="9031"/>
                  <a:pt x="17672" y="9031"/>
                </a:cubicBezTo>
                <a:cubicBezTo>
                  <a:pt x="17672" y="9031"/>
                  <a:pt x="18064" y="8639"/>
                  <a:pt x="18064" y="8639"/>
                </a:cubicBezTo>
                <a:cubicBezTo>
                  <a:pt x="18064" y="8247"/>
                  <a:pt x="17672" y="7852"/>
                  <a:pt x="17672" y="7852"/>
                </a:cubicBezTo>
                <a:close/>
              </a:path>
            </a:pathLst>
          </a:custGeom>
          <a:solidFill>
            <a:schemeClr val="accent5"/>
          </a:solidFill>
          <a:ln w="9525" cmpd="sng" cap="flat">
            <a:noFill/>
            <a:prstDash val="solid"/>
            <a:round/>
          </a:ln>
        </p:spPr>
      </p:sp>
      <p:sp>
        <p:nvSpPr>
          <p:cNvPr id="678" name="矩形"/>
          <p:cNvSpPr>
            <a:spLocks/>
          </p:cNvSpPr>
          <p:nvPr/>
        </p:nvSpPr>
        <p:spPr>
          <a:xfrm rot="0">
            <a:off x="7388243" y="3713592"/>
            <a:ext cx="2362794" cy="662938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1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79" name="曲线"/>
          <p:cNvSpPr>
            <a:spLocks/>
          </p:cNvSpPr>
          <p:nvPr/>
        </p:nvSpPr>
        <p:spPr>
          <a:xfrm rot="0">
            <a:off x="9849513" y="5331043"/>
            <a:ext cx="437272" cy="43727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602" y="21600"/>
                </a:moveTo>
                <a:cubicBezTo>
                  <a:pt x="4710" y="21600"/>
                  <a:pt x="0" y="16494"/>
                  <a:pt x="0" y="10603"/>
                </a:cubicBezTo>
                <a:cubicBezTo>
                  <a:pt x="0" y="4711"/>
                  <a:pt x="4710" y="0"/>
                  <a:pt x="10602" y="0"/>
                </a:cubicBezTo>
                <a:cubicBezTo>
                  <a:pt x="16494" y="0"/>
                  <a:pt x="21600" y="4711"/>
                  <a:pt x="21600" y="10603"/>
                </a:cubicBezTo>
                <a:cubicBezTo>
                  <a:pt x="21600" y="16494"/>
                  <a:pt x="16494" y="21600"/>
                  <a:pt x="10602" y="21600"/>
                </a:cubicBezTo>
              </a:path>
              <a:path w="21600" h="21600">
                <a:moveTo>
                  <a:pt x="17672" y="7854"/>
                </a:moveTo>
                <a:cubicBezTo>
                  <a:pt x="16494" y="6676"/>
                  <a:pt x="16494" y="6676"/>
                  <a:pt x="16494" y="6676"/>
                </a:cubicBezTo>
                <a:cubicBezTo>
                  <a:pt x="16099" y="6282"/>
                  <a:pt x="16099" y="6282"/>
                  <a:pt x="15708" y="6282"/>
                </a:cubicBezTo>
                <a:cubicBezTo>
                  <a:pt x="15316" y="6282"/>
                  <a:pt x="15316" y="6282"/>
                  <a:pt x="14922" y="6676"/>
                </a:cubicBezTo>
                <a:cubicBezTo>
                  <a:pt x="9424" y="12174"/>
                  <a:pt x="9424" y="12174"/>
                  <a:pt x="9424" y="12174"/>
                </a:cubicBezTo>
                <a:cubicBezTo>
                  <a:pt x="6282" y="9030"/>
                  <a:pt x="6282" y="9030"/>
                  <a:pt x="6282" y="9030"/>
                </a:cubicBezTo>
                <a:cubicBezTo>
                  <a:pt x="5889" y="9030"/>
                  <a:pt x="5889" y="8639"/>
                  <a:pt x="5497" y="8639"/>
                </a:cubicBezTo>
                <a:cubicBezTo>
                  <a:pt x="5497" y="8639"/>
                  <a:pt x="5103" y="9030"/>
                  <a:pt x="5103" y="9030"/>
                </a:cubicBezTo>
                <a:cubicBezTo>
                  <a:pt x="3534" y="10208"/>
                  <a:pt x="3534" y="10208"/>
                  <a:pt x="3534" y="10208"/>
                </a:cubicBezTo>
                <a:cubicBezTo>
                  <a:pt x="3534" y="10603"/>
                  <a:pt x="3534" y="10603"/>
                  <a:pt x="3534" y="10996"/>
                </a:cubicBezTo>
                <a:cubicBezTo>
                  <a:pt x="3534" y="11387"/>
                  <a:pt x="3534" y="11387"/>
                  <a:pt x="3534" y="11780"/>
                </a:cubicBezTo>
                <a:cubicBezTo>
                  <a:pt x="8639" y="16887"/>
                  <a:pt x="8639" y="16887"/>
                  <a:pt x="8639" y="16887"/>
                </a:cubicBezTo>
                <a:cubicBezTo>
                  <a:pt x="9032" y="16887"/>
                  <a:pt x="9032" y="16887"/>
                  <a:pt x="9424" y="16887"/>
                </a:cubicBezTo>
                <a:cubicBezTo>
                  <a:pt x="9817" y="16887"/>
                  <a:pt x="9817" y="16887"/>
                  <a:pt x="10208" y="16887"/>
                </a:cubicBezTo>
                <a:cubicBezTo>
                  <a:pt x="17672" y="9030"/>
                  <a:pt x="17672" y="9030"/>
                  <a:pt x="17672" y="9030"/>
                </a:cubicBezTo>
                <a:cubicBezTo>
                  <a:pt x="17672" y="9030"/>
                  <a:pt x="18064" y="8639"/>
                  <a:pt x="18064" y="8639"/>
                </a:cubicBezTo>
                <a:cubicBezTo>
                  <a:pt x="18064" y="8246"/>
                  <a:pt x="17672" y="7854"/>
                  <a:pt x="17672" y="7854"/>
                </a:cubicBezTo>
                <a:close/>
              </a:path>
            </a:pathLst>
          </a:custGeom>
          <a:solidFill>
            <a:schemeClr val="accent6"/>
          </a:solidFill>
          <a:ln w="9525" cmpd="sng" cap="flat">
            <a:noFill/>
            <a:prstDash val="solid"/>
            <a:round/>
          </a:ln>
        </p:spPr>
      </p:sp>
      <p:sp>
        <p:nvSpPr>
          <p:cNvPr id="680" name="矩形"/>
          <p:cNvSpPr>
            <a:spLocks/>
          </p:cNvSpPr>
          <p:nvPr/>
        </p:nvSpPr>
        <p:spPr>
          <a:xfrm rot="0">
            <a:off x="7388243" y="5163656"/>
            <a:ext cx="2362794" cy="6629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defTabSz="1285748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1400" b="1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b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</a:b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1" name="圆角矩形"/>
          <p:cNvSpPr>
            <a:spLocks/>
          </p:cNvSpPr>
          <p:nvPr/>
        </p:nvSpPr>
        <p:spPr>
          <a:xfrm rot="0">
            <a:off x="964706" y="2009070"/>
            <a:ext cx="1431663" cy="1276830"/>
          </a:xfrm>
          <a:prstGeom prst="roundRect">
            <a:avLst>
              <a:gd name="adj" fmla="val 16666"/>
            </a:avLst>
          </a:prstGeom>
          <a:solidFill>
            <a:schemeClr val="accent1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01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2" name="圆角矩形"/>
          <p:cNvSpPr>
            <a:spLocks/>
          </p:cNvSpPr>
          <p:nvPr/>
        </p:nvSpPr>
        <p:spPr>
          <a:xfrm rot="0">
            <a:off x="964706" y="3434162"/>
            <a:ext cx="1431663" cy="1276826"/>
          </a:xfrm>
          <a:prstGeom prst="roundRect">
            <a:avLst>
              <a:gd name="adj" fmla="val 16666"/>
            </a:avLst>
          </a:prstGeom>
          <a:solidFill>
            <a:schemeClr val="accent2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02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3" name="圆角矩形"/>
          <p:cNvSpPr>
            <a:spLocks/>
          </p:cNvSpPr>
          <p:nvPr/>
        </p:nvSpPr>
        <p:spPr>
          <a:xfrm rot="0">
            <a:off x="964706" y="4859254"/>
            <a:ext cx="1431663" cy="1276826"/>
          </a:xfrm>
          <a:prstGeom prst="roundRect">
            <a:avLst>
              <a:gd name="adj" fmla="val 16666"/>
            </a:avLst>
          </a:prstGeom>
          <a:solidFill>
            <a:schemeClr val="accent3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03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4" name="圆角矩形"/>
          <p:cNvSpPr>
            <a:spLocks/>
          </p:cNvSpPr>
          <p:nvPr/>
        </p:nvSpPr>
        <p:spPr>
          <a:xfrm flipH="1" rot="0">
            <a:off x="10462380" y="2009070"/>
            <a:ext cx="1431664" cy="1276830"/>
          </a:xfrm>
          <a:prstGeom prst="roundRect">
            <a:avLst>
              <a:gd name="adj" fmla="val 16666"/>
            </a:avLst>
          </a:prstGeom>
          <a:solidFill>
            <a:schemeClr val="accent4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04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5" name="圆角矩形"/>
          <p:cNvSpPr>
            <a:spLocks/>
          </p:cNvSpPr>
          <p:nvPr/>
        </p:nvSpPr>
        <p:spPr>
          <a:xfrm flipH="1" rot="0">
            <a:off x="10462380" y="3434162"/>
            <a:ext cx="1431664" cy="1276826"/>
          </a:xfrm>
          <a:prstGeom prst="roundRect">
            <a:avLst>
              <a:gd name="adj" fmla="val 16666"/>
            </a:avLst>
          </a:prstGeom>
          <a:solidFill>
            <a:schemeClr val="accent5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05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6" name="圆角矩形"/>
          <p:cNvSpPr>
            <a:spLocks/>
          </p:cNvSpPr>
          <p:nvPr/>
        </p:nvSpPr>
        <p:spPr>
          <a:xfrm flipH="1" rot="0">
            <a:off x="10462380" y="4859254"/>
            <a:ext cx="1431664" cy="1276826"/>
          </a:xfrm>
          <a:prstGeom prst="roundRect">
            <a:avLst>
              <a:gd name="adj" fmla="val 16666"/>
            </a:avLst>
          </a:prstGeom>
          <a:solidFill>
            <a:schemeClr val="accent6"/>
          </a:solidFill>
          <a:ln w="12700" cmpd="sng" cap="flat">
            <a:noFill/>
            <a:prstDash val="solid"/>
            <a:round/>
          </a:ln>
        </p:spPr>
        <p:txBody>
          <a:bodyPr vert="horz" wrap="square" lIns="0" tIns="0" rIns="0" bIns="0" anchor="ctr" anchorCtr="0">
            <a:prstTxWarp prst="textNoShape"/>
          </a:bodyPr>
          <a:lstStyle/>
          <a:p>
            <a:pPr marL="0" indent="0" algn="ctr" defTabSz="1437513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06</a:t>
            </a:r>
            <a:endParaRPr lang="zh-CN" altLang="en-US" sz="2000" b="0" i="0" u="none" strike="noStrike" kern="1200" cap="none" spc="0" baseline="0">
              <a:solidFill>
                <a:srgbClr val="FFFFFF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87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688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813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withGroup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1" grpId="0" animBg="1"/>
      <p:bldP spid="660" grpId="0" animBg="1"/>
      <p:bldP spid="670" grpId="0" animBg="1"/>
      <p:bldP spid="669" grpId="0"/>
      <p:bldP spid="666" grpId="0" animBg="1"/>
      <p:bldP spid="684" grpId="0" animBg="1"/>
      <p:bldP spid="663" grpId="0" animBg="1"/>
      <p:bldP spid="675" grpId="0" animBg="1"/>
      <p:bldP spid="676" grpId="0"/>
      <p:bldP spid="682" grpId="0" animBg="1"/>
      <p:bldP spid="661" grpId="0" animBg="1"/>
      <p:bldP spid="672" grpId="0" animBg="1"/>
      <p:bldP spid="671" grpId="0"/>
      <p:bldP spid="667" grpId="0" animBg="1"/>
      <p:bldP spid="685" grpId="0" animBg="1"/>
      <p:bldP spid="664" grpId="0" animBg="1"/>
      <p:bldP spid="677" grpId="0" animBg="1"/>
      <p:bldP spid="678" grpId="0"/>
      <p:bldP spid="683" grpId="0" animBg="1"/>
      <p:bldP spid="662" grpId="0" animBg="1"/>
      <p:bldP spid="674" grpId="0" animBg="1"/>
      <p:bldP spid="673" grpId="0"/>
      <p:bldP spid="668" grpId="0" animBg="1"/>
      <p:bldP spid="686" grpId="0" animBg="1"/>
      <p:bldP spid="665" grpId="0" animBg="1"/>
      <p:bldP spid="679" grpId="0" animBg="1"/>
      <p:bldP spid="680" grpId="0"/>
    </p:bldLst>
  </p:timing>
</p:sld>
</file>

<file path=ppt/slides/slide2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1" name="图片"/>
          <p:cNvPicPr>
            <a:picLocks noChangeAspect="1"/>
          </p:cNvPicPr>
          <p:nvPr/>
        </p:nvPicPr>
        <p:blipFill>
          <a:blip r:embed="rId1" cstate="print"/>
          <a:srcRect l="35016" r="16077"/>
          <a:stretch>
            <a:fillRect/>
          </a:stretch>
        </p:blipFill>
        <p:spPr>
          <a:xfrm rot="0">
            <a:off x="5115992" y="1427086"/>
            <a:ext cx="2626766" cy="5029981"/>
          </a:xfrm>
          <a:prstGeom prst="rect"/>
          <a:noFill/>
          <a:ln w="9525" cmpd="sng" cap="flat">
            <a:noFill/>
            <a:prstDash val="solid"/>
            <a:miter/>
          </a:ln>
        </p:spPr>
      </p:pic>
      <p:sp>
        <p:nvSpPr>
          <p:cNvPr id="692" name="矩形"/>
          <p:cNvSpPr>
            <a:spLocks/>
          </p:cNvSpPr>
          <p:nvPr/>
        </p:nvSpPr>
        <p:spPr>
          <a:xfrm rot="0">
            <a:off x="5363302" y="1997137"/>
            <a:ext cx="2161389" cy="3760305"/>
          </a:xfrm>
          <a:prstGeom prst="rect"/>
          <a:blipFill rotWithShape="1">
            <a:blip r:embed="rId2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693" name="矩形"/>
          <p:cNvSpPr>
            <a:spLocks/>
          </p:cNvSpPr>
          <p:nvPr/>
        </p:nvSpPr>
        <p:spPr>
          <a:xfrm rot="0">
            <a:off x="707" y="5267872"/>
            <a:ext cx="12858043" cy="1964778"/>
          </a:xfrm>
          <a:prstGeom prst="rect"/>
          <a:solidFill>
            <a:schemeClr val="accent2"/>
          </a:solidFill>
          <a:ln w="12700" cmpd="sng" cap="flat">
            <a:noFill/>
            <a:prstDash val="solid"/>
            <a:round/>
          </a:ln>
        </p:spPr>
      </p:sp>
      <p:sp>
        <p:nvSpPr>
          <p:cNvPr id="694" name="矩形"/>
          <p:cNvSpPr>
            <a:spLocks/>
          </p:cNvSpPr>
          <p:nvPr/>
        </p:nvSpPr>
        <p:spPr>
          <a:xfrm rot="0">
            <a:off x="5384538" y="5668134"/>
            <a:ext cx="1624784" cy="382181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0" tIns="48216" rIns="96430" bIns="48216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6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695" name="矩形"/>
          <p:cNvSpPr>
            <a:spLocks/>
          </p:cNvSpPr>
          <p:nvPr/>
        </p:nvSpPr>
        <p:spPr>
          <a:xfrm rot="0">
            <a:off x="1465037" y="6065784"/>
            <a:ext cx="9928677" cy="41148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directly.Please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 </a:t>
            </a:r>
            <a:r>
              <a:rPr lang="en-US" altLang="zh-CN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 directly.</a:t>
            </a:r>
            <a:endParaRPr lang="zh-CN" altLang="en-US" sz="8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707" name="组合"/>
          <p:cNvGrpSpPr>
            <a:grpSpLocks/>
          </p:cNvGrpSpPr>
          <p:nvPr/>
        </p:nvGrpSpPr>
        <p:grpSpPr>
          <a:xfrm>
            <a:off x="8559182" y="1822424"/>
            <a:ext cx="876637" cy="876636"/>
            <a:chOff x="8559182" y="1822424"/>
            <a:chExt cx="876637" cy="876636"/>
          </a:xfrm>
        </p:grpSpPr>
        <p:sp>
          <p:nvSpPr>
            <p:cNvPr id="696" name="椭圆"/>
            <p:cNvSpPr>
              <a:spLocks/>
            </p:cNvSpPr>
            <p:nvPr/>
          </p:nvSpPr>
          <p:spPr>
            <a:xfrm rot="0">
              <a:off x="8559182" y="1822424"/>
              <a:ext cx="876637" cy="876636"/>
            </a:xfrm>
            <a:prstGeom prst="ellipse"/>
            <a:solidFill>
              <a:schemeClr val="accent5"/>
            </a:solidFill>
            <a:ln w="28575" cmpd="sng" cap="flat">
              <a:noFill/>
              <a:prstDash val="solid"/>
              <a:round/>
            </a:ln>
          </p:spPr>
        </p:sp>
        <p:grpSp>
          <p:nvGrpSpPr>
            <p:cNvPr id="706" name="组合"/>
            <p:cNvGrpSpPr>
              <a:grpSpLocks/>
            </p:cNvGrpSpPr>
            <p:nvPr/>
          </p:nvGrpSpPr>
          <p:grpSpPr>
            <a:xfrm>
              <a:off x="8794425" y="2058047"/>
              <a:ext cx="404697" cy="405390"/>
              <a:chOff x="8794425" y="2058047"/>
              <a:chExt cx="404697" cy="405390"/>
            </a:xfrm>
          </p:grpSpPr>
          <p:sp>
            <p:nvSpPr>
              <p:cNvPr id="697" name="曲线"/>
              <p:cNvSpPr>
                <a:spLocks/>
              </p:cNvSpPr>
              <p:nvPr/>
            </p:nvSpPr>
            <p:spPr>
              <a:xfrm rot="0">
                <a:off x="8794425" y="2058047"/>
                <a:ext cx="404697" cy="40539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7287" y="19568"/>
                    </a:moveTo>
                    <a:cubicBezTo>
                      <a:pt x="2448" y="17631"/>
                      <a:pt x="92" y="12124"/>
                      <a:pt x="2028" y="7286"/>
                    </a:cubicBezTo>
                    <a:cubicBezTo>
                      <a:pt x="3963" y="2452"/>
                      <a:pt x="9474" y="89"/>
                      <a:pt x="14310" y="2028"/>
                    </a:cubicBezTo>
                    <a:cubicBezTo>
                      <a:pt x="19147" y="3963"/>
                      <a:pt x="21503" y="9473"/>
                      <a:pt x="19570" y="14311"/>
                    </a:cubicBezTo>
                    <a:cubicBezTo>
                      <a:pt x="17632" y="19146"/>
                      <a:pt x="12121" y="21504"/>
                      <a:pt x="7287" y="19568"/>
                    </a:cubicBezTo>
                  </a:path>
                  <a:path w="21600" h="21600">
                    <a:moveTo>
                      <a:pt x="14811" y="775"/>
                    </a:moveTo>
                    <a:cubicBezTo>
                      <a:pt x="9277" y="-1439"/>
                      <a:pt x="2993" y="1250"/>
                      <a:pt x="774" y="6785"/>
                    </a:cubicBezTo>
                    <a:cubicBezTo>
                      <a:pt x="-1440" y="12321"/>
                      <a:pt x="1248" y="18606"/>
                      <a:pt x="6785" y="20822"/>
                    </a:cubicBezTo>
                    <a:cubicBezTo>
                      <a:pt x="12318" y="23040"/>
                      <a:pt x="18605" y="20348"/>
                      <a:pt x="20821" y="14812"/>
                    </a:cubicBezTo>
                    <a:cubicBezTo>
                      <a:pt x="23040" y="9277"/>
                      <a:pt x="20348" y="2991"/>
                      <a:pt x="14811" y="775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698" name="曲线"/>
              <p:cNvSpPr>
                <a:spLocks/>
              </p:cNvSpPr>
              <p:nvPr/>
            </p:nvSpPr>
            <p:spPr>
              <a:xfrm rot="0">
                <a:off x="8971522" y="2235146"/>
                <a:ext cx="50500" cy="5050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8785" y="15813"/>
                    </a:moveTo>
                    <a:cubicBezTo>
                      <a:pt x="6023" y="14699"/>
                      <a:pt x="4677" y="11556"/>
                      <a:pt x="5781" y="8788"/>
                    </a:cubicBezTo>
                    <a:cubicBezTo>
                      <a:pt x="6893" y="6031"/>
                      <a:pt x="10039" y="4683"/>
                      <a:pt x="12803" y="5784"/>
                    </a:cubicBezTo>
                    <a:cubicBezTo>
                      <a:pt x="15566" y="6891"/>
                      <a:pt x="16916" y="10038"/>
                      <a:pt x="15808" y="12808"/>
                    </a:cubicBezTo>
                    <a:cubicBezTo>
                      <a:pt x="14700" y="15569"/>
                      <a:pt x="11554" y="16915"/>
                      <a:pt x="8785" y="15813"/>
                    </a:cubicBezTo>
                  </a:path>
                  <a:path w="21600" h="21600">
                    <a:moveTo>
                      <a:pt x="14811" y="776"/>
                    </a:moveTo>
                    <a:cubicBezTo>
                      <a:pt x="9282" y="-1440"/>
                      <a:pt x="2991" y="1249"/>
                      <a:pt x="777" y="6786"/>
                    </a:cubicBezTo>
                    <a:cubicBezTo>
                      <a:pt x="-1440" y="12322"/>
                      <a:pt x="1250" y="18606"/>
                      <a:pt x="6782" y="20821"/>
                    </a:cubicBezTo>
                    <a:cubicBezTo>
                      <a:pt x="12317" y="23040"/>
                      <a:pt x="18602" y="20346"/>
                      <a:pt x="20821" y="14816"/>
                    </a:cubicBezTo>
                    <a:cubicBezTo>
                      <a:pt x="23037" y="9279"/>
                      <a:pt x="20353" y="2996"/>
                      <a:pt x="14811" y="776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699" name="曲线"/>
              <p:cNvSpPr>
                <a:spLocks/>
              </p:cNvSpPr>
              <p:nvPr/>
            </p:nvSpPr>
            <p:spPr>
              <a:xfrm rot="0">
                <a:off x="8920330" y="2184645"/>
                <a:ext cx="152193" cy="152194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8122" y="17481"/>
                    </a:moveTo>
                    <a:cubicBezTo>
                      <a:pt x="4438" y="16004"/>
                      <a:pt x="2639" y="11804"/>
                      <a:pt x="4116" y="8121"/>
                    </a:cubicBezTo>
                    <a:cubicBezTo>
                      <a:pt x="5591" y="4438"/>
                      <a:pt x="9789" y="2639"/>
                      <a:pt x="13472" y="4116"/>
                    </a:cubicBezTo>
                    <a:cubicBezTo>
                      <a:pt x="17158" y="5590"/>
                      <a:pt x="18958" y="9790"/>
                      <a:pt x="17481" y="13474"/>
                    </a:cubicBezTo>
                    <a:cubicBezTo>
                      <a:pt x="16007" y="17159"/>
                      <a:pt x="11808" y="18959"/>
                      <a:pt x="8122" y="17481"/>
                    </a:cubicBezTo>
                  </a:path>
                  <a:path w="21600" h="21600">
                    <a:moveTo>
                      <a:pt x="14813" y="776"/>
                    </a:moveTo>
                    <a:cubicBezTo>
                      <a:pt x="9275" y="-1440"/>
                      <a:pt x="2988" y="1249"/>
                      <a:pt x="777" y="6785"/>
                    </a:cubicBezTo>
                    <a:cubicBezTo>
                      <a:pt x="-1438" y="12320"/>
                      <a:pt x="1251" y="18605"/>
                      <a:pt x="6783" y="20822"/>
                    </a:cubicBezTo>
                    <a:cubicBezTo>
                      <a:pt x="12323" y="23040"/>
                      <a:pt x="18604" y="20349"/>
                      <a:pt x="20822" y="14813"/>
                    </a:cubicBezTo>
                    <a:cubicBezTo>
                      <a:pt x="23036" y="9277"/>
                      <a:pt x="20347" y="2993"/>
                      <a:pt x="14813" y="776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0" name="曲线"/>
              <p:cNvSpPr>
                <a:spLocks/>
              </p:cNvSpPr>
              <p:nvPr/>
            </p:nvSpPr>
            <p:spPr>
              <a:xfrm rot="0">
                <a:off x="9022024" y="2285647"/>
                <a:ext cx="62952" cy="65028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1442" y="2897"/>
                    </a:moveTo>
                    <a:cubicBezTo>
                      <a:pt x="21886" y="1817"/>
                      <a:pt x="21347" y="587"/>
                      <a:pt x="20242" y="150"/>
                    </a:cubicBezTo>
                    <a:cubicBezTo>
                      <a:pt x="19138" y="-284"/>
                      <a:pt x="17883" y="242"/>
                      <a:pt x="17441" y="1330"/>
                    </a:cubicBezTo>
                    <a:lnTo>
                      <a:pt x="17437" y="1324"/>
                    </a:lnTo>
                    <a:cubicBezTo>
                      <a:pt x="14340" y="8922"/>
                      <a:pt x="8400" y="14559"/>
                      <a:pt x="1303" y="17541"/>
                    </a:cubicBezTo>
                    <a:cubicBezTo>
                      <a:pt x="212" y="18000"/>
                      <a:pt x="-295" y="19241"/>
                      <a:pt x="172" y="20312"/>
                    </a:cubicBezTo>
                    <a:cubicBezTo>
                      <a:pt x="645" y="21389"/>
                      <a:pt x="1911" y="21887"/>
                      <a:pt x="3003" y="21428"/>
                    </a:cubicBezTo>
                    <a:cubicBezTo>
                      <a:pt x="3038" y="21412"/>
                      <a:pt x="3060" y="21379"/>
                      <a:pt x="3095" y="21363"/>
                    </a:cubicBezTo>
                    <a:cubicBezTo>
                      <a:pt x="11167" y="17942"/>
                      <a:pt x="17921" y="11524"/>
                      <a:pt x="21439" y="2897"/>
                    </a:cubicBezTo>
                    <a:cubicBezTo>
                      <a:pt x="21439" y="2897"/>
                      <a:pt x="21442" y="2897"/>
                      <a:pt x="21442" y="28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1" name="曲线"/>
              <p:cNvSpPr>
                <a:spLocks/>
              </p:cNvSpPr>
              <p:nvPr/>
            </p:nvSpPr>
            <p:spPr>
              <a:xfrm rot="0">
                <a:off x="9046928" y="2311243"/>
                <a:ext cx="90622" cy="9270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648" y="103"/>
                    </a:moveTo>
                    <a:cubicBezTo>
                      <a:pt x="19874" y="-196"/>
                      <a:pt x="18995" y="172"/>
                      <a:pt x="18684" y="928"/>
                    </a:cubicBezTo>
                    <a:cubicBezTo>
                      <a:pt x="15272" y="9277"/>
                      <a:pt x="8727" y="15478"/>
                      <a:pt x="909" y="18757"/>
                    </a:cubicBezTo>
                    <a:cubicBezTo>
                      <a:pt x="146" y="19079"/>
                      <a:pt x="-204" y="19949"/>
                      <a:pt x="123" y="20700"/>
                    </a:cubicBezTo>
                    <a:cubicBezTo>
                      <a:pt x="450" y="21456"/>
                      <a:pt x="1338" y="21798"/>
                      <a:pt x="2106" y="21478"/>
                    </a:cubicBezTo>
                    <a:cubicBezTo>
                      <a:pt x="2141" y="21461"/>
                      <a:pt x="2163" y="21427"/>
                      <a:pt x="2199" y="21412"/>
                    </a:cubicBezTo>
                    <a:cubicBezTo>
                      <a:pt x="10686" y="17820"/>
                      <a:pt x="17789" y="11080"/>
                      <a:pt x="21492" y="2028"/>
                    </a:cubicBezTo>
                    <a:cubicBezTo>
                      <a:pt x="21798" y="1272"/>
                      <a:pt x="21420" y="409"/>
                      <a:pt x="20648" y="103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2" name="曲线"/>
              <p:cNvSpPr>
                <a:spLocks/>
              </p:cNvSpPr>
              <p:nvPr/>
            </p:nvSpPr>
            <p:spPr>
              <a:xfrm rot="0">
                <a:off x="9034476" y="2298791"/>
                <a:ext cx="76787" cy="78171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482" y="124"/>
                    </a:moveTo>
                    <a:cubicBezTo>
                      <a:pt x="19569" y="-230"/>
                      <a:pt x="18538" y="199"/>
                      <a:pt x="18174" y="1094"/>
                    </a:cubicBezTo>
                    <a:cubicBezTo>
                      <a:pt x="14895" y="9130"/>
                      <a:pt x="8597" y="15097"/>
                      <a:pt x="1072" y="18252"/>
                    </a:cubicBezTo>
                    <a:lnTo>
                      <a:pt x="1077" y="18252"/>
                    </a:lnTo>
                    <a:cubicBezTo>
                      <a:pt x="174" y="18634"/>
                      <a:pt x="-243" y="19659"/>
                      <a:pt x="144" y="20543"/>
                    </a:cubicBezTo>
                    <a:cubicBezTo>
                      <a:pt x="533" y="21427"/>
                      <a:pt x="1576" y="21835"/>
                      <a:pt x="2478" y="21459"/>
                    </a:cubicBezTo>
                    <a:cubicBezTo>
                      <a:pt x="2513" y="21440"/>
                      <a:pt x="2531" y="21410"/>
                      <a:pt x="2569" y="21390"/>
                    </a:cubicBezTo>
                    <a:cubicBezTo>
                      <a:pt x="10887" y="17869"/>
                      <a:pt x="17848" y="11266"/>
                      <a:pt x="21469" y="2388"/>
                    </a:cubicBezTo>
                    <a:cubicBezTo>
                      <a:pt x="21837" y="1493"/>
                      <a:pt x="21394" y="481"/>
                      <a:pt x="20482" y="124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3" name="曲线"/>
              <p:cNvSpPr>
                <a:spLocks/>
              </p:cNvSpPr>
              <p:nvPr/>
            </p:nvSpPr>
            <p:spPr>
              <a:xfrm rot="0">
                <a:off x="8907878" y="2172193"/>
                <a:ext cx="63642" cy="64335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1425" y="1280"/>
                    </a:moveTo>
                    <a:cubicBezTo>
                      <a:pt x="20955" y="202"/>
                      <a:pt x="19686" y="-286"/>
                      <a:pt x="18595" y="172"/>
                    </a:cubicBezTo>
                    <a:cubicBezTo>
                      <a:pt x="18555" y="184"/>
                      <a:pt x="18529" y="217"/>
                      <a:pt x="18499" y="231"/>
                    </a:cubicBezTo>
                    <a:cubicBezTo>
                      <a:pt x="10428" y="3654"/>
                      <a:pt x="3677" y="10079"/>
                      <a:pt x="156" y="18700"/>
                    </a:cubicBezTo>
                    <a:lnTo>
                      <a:pt x="152" y="18700"/>
                    </a:lnTo>
                    <a:cubicBezTo>
                      <a:pt x="-285" y="19786"/>
                      <a:pt x="248" y="21012"/>
                      <a:pt x="1353" y="21448"/>
                    </a:cubicBezTo>
                    <a:cubicBezTo>
                      <a:pt x="2459" y="21881"/>
                      <a:pt x="3716" y="21350"/>
                      <a:pt x="4153" y="20269"/>
                    </a:cubicBezTo>
                    <a:lnTo>
                      <a:pt x="4157" y="20269"/>
                    </a:lnTo>
                    <a:cubicBezTo>
                      <a:pt x="7255" y="12681"/>
                      <a:pt x="13198" y="7037"/>
                      <a:pt x="20289" y="4058"/>
                    </a:cubicBezTo>
                    <a:cubicBezTo>
                      <a:pt x="21385" y="3597"/>
                      <a:pt x="21889" y="2356"/>
                      <a:pt x="21425" y="1280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4" name="曲线"/>
              <p:cNvSpPr>
                <a:spLocks/>
              </p:cNvSpPr>
              <p:nvPr/>
            </p:nvSpPr>
            <p:spPr>
              <a:xfrm rot="0">
                <a:off x="8857378" y="2121692"/>
                <a:ext cx="90622" cy="92006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1475" y="895"/>
                    </a:moveTo>
                    <a:cubicBezTo>
                      <a:pt x="21143" y="144"/>
                      <a:pt x="20254" y="-200"/>
                      <a:pt x="19488" y="119"/>
                    </a:cubicBezTo>
                    <a:cubicBezTo>
                      <a:pt x="19456" y="132"/>
                      <a:pt x="19431" y="163"/>
                      <a:pt x="19399" y="181"/>
                    </a:cubicBezTo>
                    <a:cubicBezTo>
                      <a:pt x="10907" y="3774"/>
                      <a:pt x="3809" y="10511"/>
                      <a:pt x="106" y="19562"/>
                    </a:cubicBezTo>
                    <a:cubicBezTo>
                      <a:pt x="-199" y="20324"/>
                      <a:pt x="175" y="21185"/>
                      <a:pt x="950" y="21491"/>
                    </a:cubicBezTo>
                    <a:cubicBezTo>
                      <a:pt x="1719" y="21796"/>
                      <a:pt x="2598" y="21427"/>
                      <a:pt x="2912" y="20665"/>
                    </a:cubicBezTo>
                    <a:cubicBezTo>
                      <a:pt x="6323" y="12318"/>
                      <a:pt x="12862" y="6119"/>
                      <a:pt x="20684" y="2837"/>
                    </a:cubicBezTo>
                    <a:cubicBezTo>
                      <a:pt x="21447" y="2513"/>
                      <a:pt x="21804" y="1645"/>
                      <a:pt x="21475" y="895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05" name="曲线"/>
              <p:cNvSpPr>
                <a:spLocks/>
              </p:cNvSpPr>
              <p:nvPr/>
            </p:nvSpPr>
            <p:spPr>
              <a:xfrm rot="0">
                <a:off x="8882974" y="2146596"/>
                <a:ext cx="76787" cy="78864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521" y="3337"/>
                    </a:moveTo>
                    <a:cubicBezTo>
                      <a:pt x="21419" y="2960"/>
                      <a:pt x="21843" y="1940"/>
                      <a:pt x="21452" y="1052"/>
                    </a:cubicBezTo>
                    <a:cubicBezTo>
                      <a:pt x="21068" y="170"/>
                      <a:pt x="20025" y="-238"/>
                      <a:pt x="19121" y="140"/>
                    </a:cubicBezTo>
                    <a:cubicBezTo>
                      <a:pt x="19086" y="155"/>
                      <a:pt x="19064" y="189"/>
                      <a:pt x="19030" y="200"/>
                    </a:cubicBezTo>
                    <a:cubicBezTo>
                      <a:pt x="10713" y="3726"/>
                      <a:pt x="3753" y="10336"/>
                      <a:pt x="126" y="19209"/>
                    </a:cubicBezTo>
                    <a:cubicBezTo>
                      <a:pt x="-234" y="20104"/>
                      <a:pt x="207" y="21113"/>
                      <a:pt x="1117" y="21474"/>
                    </a:cubicBezTo>
                    <a:cubicBezTo>
                      <a:pt x="2025" y="21828"/>
                      <a:pt x="3056" y="21399"/>
                      <a:pt x="3427" y="20506"/>
                    </a:cubicBezTo>
                    <a:cubicBezTo>
                      <a:pt x="6706" y="12469"/>
                      <a:pt x="12999" y="6498"/>
                      <a:pt x="20521" y="3345"/>
                    </a:cubicBezTo>
                    <a:cubicBezTo>
                      <a:pt x="20521" y="3345"/>
                      <a:pt x="20521" y="3337"/>
                      <a:pt x="20521" y="33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</p:grpSp>
      </p:grpSp>
      <p:grpSp>
        <p:nvGrpSpPr>
          <p:cNvPr id="712" name="组合"/>
          <p:cNvGrpSpPr>
            <a:grpSpLocks/>
          </p:cNvGrpSpPr>
          <p:nvPr/>
        </p:nvGrpSpPr>
        <p:grpSpPr>
          <a:xfrm>
            <a:off x="3423661" y="3616326"/>
            <a:ext cx="876636" cy="876636"/>
            <a:chOff x="3423661" y="3616326"/>
            <a:chExt cx="876636" cy="876636"/>
          </a:xfrm>
        </p:grpSpPr>
        <p:sp>
          <p:nvSpPr>
            <p:cNvPr id="708" name="椭圆"/>
            <p:cNvSpPr>
              <a:spLocks/>
            </p:cNvSpPr>
            <p:nvPr/>
          </p:nvSpPr>
          <p:spPr>
            <a:xfrm rot="0">
              <a:off x="3423661" y="3616326"/>
              <a:ext cx="876636" cy="876636"/>
            </a:xfrm>
            <a:prstGeom prst="ellipse"/>
            <a:solidFill>
              <a:schemeClr val="accent3"/>
            </a:solidFill>
            <a:ln w="28575" cmpd="sng" cap="flat">
              <a:noFill/>
              <a:prstDash val="solid"/>
              <a:round/>
            </a:ln>
          </p:spPr>
        </p:sp>
        <p:grpSp>
          <p:nvGrpSpPr>
            <p:cNvPr id="711" name="组合"/>
            <p:cNvGrpSpPr>
              <a:grpSpLocks/>
            </p:cNvGrpSpPr>
            <p:nvPr/>
          </p:nvGrpSpPr>
          <p:grpSpPr>
            <a:xfrm>
              <a:off x="3735726" y="3851948"/>
              <a:ext cx="278100" cy="405390"/>
              <a:chOff x="3735726" y="3851948"/>
              <a:chExt cx="278100" cy="405390"/>
            </a:xfrm>
          </p:grpSpPr>
          <p:sp>
            <p:nvSpPr>
              <p:cNvPr id="709" name="曲线"/>
              <p:cNvSpPr>
                <a:spLocks/>
              </p:cNvSpPr>
              <p:nvPr/>
            </p:nvSpPr>
            <p:spPr>
              <a:xfrm rot="0">
                <a:off x="3735726" y="3851948"/>
                <a:ext cx="278100" cy="40539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5385" y="14175"/>
                    </a:moveTo>
                    <a:lnTo>
                      <a:pt x="6221" y="14175"/>
                    </a:lnTo>
                    <a:cubicBezTo>
                      <a:pt x="5733" y="13445"/>
                      <a:pt x="5146" y="12715"/>
                      <a:pt x="4566" y="12002"/>
                    </a:cubicBezTo>
                    <a:cubicBezTo>
                      <a:pt x="3285" y="10426"/>
                      <a:pt x="1962" y="8795"/>
                      <a:pt x="1962" y="7424"/>
                    </a:cubicBezTo>
                    <a:cubicBezTo>
                      <a:pt x="1962" y="4072"/>
                      <a:pt x="5926" y="1349"/>
                      <a:pt x="10800" y="1349"/>
                    </a:cubicBezTo>
                    <a:cubicBezTo>
                      <a:pt x="15672" y="1349"/>
                      <a:pt x="19636" y="4072"/>
                      <a:pt x="19636" y="7424"/>
                    </a:cubicBezTo>
                    <a:cubicBezTo>
                      <a:pt x="19636" y="8786"/>
                      <a:pt x="18310" y="10424"/>
                      <a:pt x="17029" y="12008"/>
                    </a:cubicBezTo>
                    <a:cubicBezTo>
                      <a:pt x="16453" y="12723"/>
                      <a:pt x="15872" y="13447"/>
                      <a:pt x="15385" y="14175"/>
                    </a:cubicBezTo>
                  </a:path>
                  <a:path w="21600" h="21600">
                    <a:moveTo>
                      <a:pt x="10800" y="20247"/>
                    </a:moveTo>
                    <a:cubicBezTo>
                      <a:pt x="9803" y="20247"/>
                      <a:pt x="9346" y="20169"/>
                      <a:pt x="8838" y="19404"/>
                    </a:cubicBezTo>
                    <a:lnTo>
                      <a:pt x="12997" y="19046"/>
                    </a:lnTo>
                    <a:cubicBezTo>
                      <a:pt x="12397" y="20164"/>
                      <a:pt x="11957" y="20247"/>
                      <a:pt x="10800" y="20247"/>
                    </a:cubicBezTo>
                  </a:path>
                  <a:path w="21600" h="21600">
                    <a:moveTo>
                      <a:pt x="7594" y="16812"/>
                    </a:moveTo>
                    <a:cubicBezTo>
                      <a:pt x="7416" y="16406"/>
                      <a:pt x="7213" y="15977"/>
                      <a:pt x="6990" y="15524"/>
                    </a:cubicBezTo>
                    <a:lnTo>
                      <a:pt x="14614" y="15524"/>
                    </a:lnTo>
                    <a:cubicBezTo>
                      <a:pt x="14493" y="15767"/>
                      <a:pt x="14373" y="16009"/>
                      <a:pt x="14270" y="16238"/>
                    </a:cubicBezTo>
                    <a:cubicBezTo>
                      <a:pt x="14270" y="16238"/>
                      <a:pt x="7594" y="16812"/>
                      <a:pt x="7594" y="16812"/>
                    </a:cubicBezTo>
                  </a:path>
                  <a:path w="21600" h="21600">
                    <a:moveTo>
                      <a:pt x="13345" y="18340"/>
                    </a:moveTo>
                    <a:lnTo>
                      <a:pt x="8473" y="18760"/>
                    </a:lnTo>
                    <a:cubicBezTo>
                      <a:pt x="8302" y="18416"/>
                      <a:pt x="8114" y="18010"/>
                      <a:pt x="7890" y="17482"/>
                    </a:cubicBezTo>
                    <a:cubicBezTo>
                      <a:pt x="7886" y="17477"/>
                      <a:pt x="7881" y="17468"/>
                      <a:pt x="7880" y="17461"/>
                    </a:cubicBezTo>
                    <a:lnTo>
                      <a:pt x="13954" y="16939"/>
                    </a:lnTo>
                    <a:cubicBezTo>
                      <a:pt x="13869" y="17140"/>
                      <a:pt x="13777" y="17349"/>
                      <a:pt x="13698" y="17535"/>
                    </a:cubicBezTo>
                    <a:cubicBezTo>
                      <a:pt x="13568" y="17840"/>
                      <a:pt x="13452" y="18103"/>
                      <a:pt x="13345" y="18340"/>
                    </a:cubicBezTo>
                  </a:path>
                  <a:path w="21600" h="21600">
                    <a:moveTo>
                      <a:pt x="10800" y="0"/>
                    </a:moveTo>
                    <a:cubicBezTo>
                      <a:pt x="4833" y="0"/>
                      <a:pt x="0" y="3322"/>
                      <a:pt x="0" y="7424"/>
                    </a:cubicBezTo>
                    <a:cubicBezTo>
                      <a:pt x="0" y="10145"/>
                      <a:pt x="3621" y="13027"/>
                      <a:pt x="4938" y="15561"/>
                    </a:cubicBezTo>
                    <a:cubicBezTo>
                      <a:pt x="6905" y="19337"/>
                      <a:pt x="6686" y="21598"/>
                      <a:pt x="10800" y="21598"/>
                    </a:cubicBezTo>
                    <a:cubicBezTo>
                      <a:pt x="14970" y="21598"/>
                      <a:pt x="14690" y="19348"/>
                      <a:pt x="16660" y="15577"/>
                    </a:cubicBezTo>
                    <a:cubicBezTo>
                      <a:pt x="17982" y="13039"/>
                      <a:pt x="21600" y="10124"/>
                      <a:pt x="21600" y="7424"/>
                    </a:cubicBezTo>
                    <a:cubicBezTo>
                      <a:pt x="21600" y="3322"/>
                      <a:pt x="16763" y="0"/>
                      <a:pt x="108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10" name="曲线"/>
              <p:cNvSpPr>
                <a:spLocks/>
              </p:cNvSpPr>
              <p:nvPr/>
            </p:nvSpPr>
            <p:spPr>
              <a:xfrm rot="0">
                <a:off x="3798679" y="3915592"/>
                <a:ext cx="82321" cy="82321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9937" y="0"/>
                    </a:moveTo>
                    <a:cubicBezTo>
                      <a:pt x="8941" y="0"/>
                      <a:pt x="0" y="8940"/>
                      <a:pt x="0" y="19937"/>
                    </a:cubicBezTo>
                    <a:cubicBezTo>
                      <a:pt x="0" y="20853"/>
                      <a:pt x="742" y="21600"/>
                      <a:pt x="1659" y="21600"/>
                    </a:cubicBezTo>
                    <a:cubicBezTo>
                      <a:pt x="2576" y="21600"/>
                      <a:pt x="3321" y="20853"/>
                      <a:pt x="3321" y="19937"/>
                    </a:cubicBezTo>
                    <a:cubicBezTo>
                      <a:pt x="3321" y="10775"/>
                      <a:pt x="10775" y="3321"/>
                      <a:pt x="19937" y="3321"/>
                    </a:cubicBezTo>
                    <a:cubicBezTo>
                      <a:pt x="20855" y="3321"/>
                      <a:pt x="21600" y="2576"/>
                      <a:pt x="21600" y="1659"/>
                    </a:cubicBezTo>
                    <a:cubicBezTo>
                      <a:pt x="21600" y="743"/>
                      <a:pt x="20855" y="0"/>
                      <a:pt x="19937" y="0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</p:grpSp>
      </p:grpSp>
      <p:grpSp>
        <p:nvGrpSpPr>
          <p:cNvPr id="718" name="组合"/>
          <p:cNvGrpSpPr>
            <a:grpSpLocks/>
          </p:cNvGrpSpPr>
          <p:nvPr/>
        </p:nvGrpSpPr>
        <p:grpSpPr>
          <a:xfrm>
            <a:off x="8558456" y="3616327"/>
            <a:ext cx="876637" cy="876636"/>
            <a:chOff x="8558456" y="3616327"/>
            <a:chExt cx="876637" cy="876636"/>
          </a:xfrm>
        </p:grpSpPr>
        <p:sp>
          <p:nvSpPr>
            <p:cNvPr id="713" name="椭圆"/>
            <p:cNvSpPr>
              <a:spLocks/>
            </p:cNvSpPr>
            <p:nvPr/>
          </p:nvSpPr>
          <p:spPr>
            <a:xfrm rot="0">
              <a:off x="8558456" y="3616327"/>
              <a:ext cx="876637" cy="876636"/>
            </a:xfrm>
            <a:prstGeom prst="ellipse"/>
            <a:solidFill>
              <a:schemeClr val="accent4"/>
            </a:solidFill>
            <a:ln w="28575" cmpd="sng" cap="flat">
              <a:noFill/>
              <a:prstDash val="solid"/>
              <a:round/>
            </a:ln>
          </p:spPr>
        </p:sp>
        <p:grpSp>
          <p:nvGrpSpPr>
            <p:cNvPr id="717" name="组合"/>
            <p:cNvGrpSpPr>
              <a:grpSpLocks/>
            </p:cNvGrpSpPr>
            <p:nvPr/>
          </p:nvGrpSpPr>
          <p:grpSpPr>
            <a:xfrm>
              <a:off x="8793591" y="3879817"/>
              <a:ext cx="405390" cy="341053"/>
              <a:chOff x="8793591" y="3879817"/>
              <a:chExt cx="405390" cy="341053"/>
            </a:xfrm>
          </p:grpSpPr>
          <p:sp>
            <p:nvSpPr>
              <p:cNvPr id="714" name="曲线"/>
              <p:cNvSpPr>
                <a:spLocks/>
              </p:cNvSpPr>
              <p:nvPr/>
            </p:nvSpPr>
            <p:spPr>
              <a:xfrm rot="0">
                <a:off x="8895285" y="3968365"/>
                <a:ext cx="202002" cy="202002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6945" y="16069"/>
                    </a:moveTo>
                    <a:cubicBezTo>
                      <a:pt x="14035" y="19467"/>
                      <a:pt x="8924" y="19856"/>
                      <a:pt x="5529" y="16948"/>
                    </a:cubicBezTo>
                    <a:cubicBezTo>
                      <a:pt x="2127" y="14037"/>
                      <a:pt x="1738" y="8923"/>
                      <a:pt x="4651" y="5525"/>
                    </a:cubicBezTo>
                    <a:cubicBezTo>
                      <a:pt x="7557" y="2128"/>
                      <a:pt x="12674" y="1738"/>
                      <a:pt x="16070" y="4649"/>
                    </a:cubicBezTo>
                    <a:cubicBezTo>
                      <a:pt x="19465" y="7558"/>
                      <a:pt x="19857" y="12671"/>
                      <a:pt x="16945" y="16069"/>
                    </a:cubicBezTo>
                  </a:path>
                  <a:path w="21600" h="21600">
                    <a:moveTo>
                      <a:pt x="10800" y="0"/>
                    </a:moveTo>
                    <a:cubicBezTo>
                      <a:pt x="4832" y="0"/>
                      <a:pt x="0" y="4833"/>
                      <a:pt x="0" y="10800"/>
                    </a:cubicBezTo>
                    <a:cubicBezTo>
                      <a:pt x="0" y="16764"/>
                      <a:pt x="4832" y="21598"/>
                      <a:pt x="10800" y="21598"/>
                    </a:cubicBezTo>
                    <a:cubicBezTo>
                      <a:pt x="16763" y="21598"/>
                      <a:pt x="21600" y="16764"/>
                      <a:pt x="21600" y="10800"/>
                    </a:cubicBezTo>
                    <a:cubicBezTo>
                      <a:pt x="21600" y="4833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15" name="曲线"/>
              <p:cNvSpPr>
                <a:spLocks/>
              </p:cNvSpPr>
              <p:nvPr/>
            </p:nvSpPr>
            <p:spPr>
              <a:xfrm rot="0">
                <a:off x="8945786" y="4018867"/>
                <a:ext cx="56727" cy="56727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9200" y="0"/>
                    </a:moveTo>
                    <a:cubicBezTo>
                      <a:pt x="8595" y="0"/>
                      <a:pt x="0" y="8594"/>
                      <a:pt x="0" y="19194"/>
                    </a:cubicBezTo>
                    <a:lnTo>
                      <a:pt x="0" y="19199"/>
                    </a:lnTo>
                    <a:cubicBezTo>
                      <a:pt x="0" y="20524"/>
                      <a:pt x="1066" y="21599"/>
                      <a:pt x="2398" y="21599"/>
                    </a:cubicBezTo>
                    <a:cubicBezTo>
                      <a:pt x="3720" y="21599"/>
                      <a:pt x="4798" y="20524"/>
                      <a:pt x="4798" y="19199"/>
                    </a:cubicBezTo>
                    <a:lnTo>
                      <a:pt x="4798" y="19194"/>
                    </a:lnTo>
                    <a:cubicBezTo>
                      <a:pt x="4798" y="11245"/>
                      <a:pt x="11240" y="4799"/>
                      <a:pt x="19200" y="4799"/>
                    </a:cubicBezTo>
                    <a:cubicBezTo>
                      <a:pt x="20520" y="4799"/>
                      <a:pt x="21600" y="3724"/>
                      <a:pt x="21600" y="2399"/>
                    </a:cubicBezTo>
                    <a:cubicBezTo>
                      <a:pt x="21600" y="1075"/>
                      <a:pt x="20520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  <p:sp>
            <p:nvSpPr>
              <p:cNvPr id="716" name="曲线"/>
              <p:cNvSpPr>
                <a:spLocks/>
              </p:cNvSpPr>
              <p:nvPr/>
            </p:nvSpPr>
            <p:spPr>
              <a:xfrm rot="0">
                <a:off x="8793591" y="3879817"/>
                <a:ext cx="405390" cy="341053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248" y="19198"/>
                    </a:moveTo>
                    <a:cubicBezTo>
                      <a:pt x="20248" y="19641"/>
                      <a:pt x="19946" y="19999"/>
                      <a:pt x="19575" y="19999"/>
                    </a:cubicBezTo>
                    <a:lnTo>
                      <a:pt x="2023" y="19999"/>
                    </a:lnTo>
                    <a:cubicBezTo>
                      <a:pt x="1649" y="19999"/>
                      <a:pt x="1347" y="19641"/>
                      <a:pt x="1347" y="19198"/>
                    </a:cubicBezTo>
                    <a:lnTo>
                      <a:pt x="1347" y="7200"/>
                    </a:lnTo>
                    <a:cubicBezTo>
                      <a:pt x="1347" y="6809"/>
                      <a:pt x="1587" y="6475"/>
                      <a:pt x="1914" y="6411"/>
                    </a:cubicBezTo>
                    <a:lnTo>
                      <a:pt x="5585" y="5683"/>
                    </a:lnTo>
                    <a:lnTo>
                      <a:pt x="6796" y="2102"/>
                    </a:lnTo>
                    <a:cubicBezTo>
                      <a:pt x="6899" y="1799"/>
                      <a:pt x="7146" y="1599"/>
                      <a:pt x="7424" y="1599"/>
                    </a:cubicBezTo>
                    <a:lnTo>
                      <a:pt x="14173" y="1599"/>
                    </a:lnTo>
                    <a:cubicBezTo>
                      <a:pt x="14449" y="1599"/>
                      <a:pt x="14697" y="1799"/>
                      <a:pt x="14798" y="2102"/>
                    </a:cubicBezTo>
                    <a:lnTo>
                      <a:pt x="16009" y="5683"/>
                    </a:lnTo>
                    <a:lnTo>
                      <a:pt x="19683" y="6411"/>
                    </a:lnTo>
                    <a:cubicBezTo>
                      <a:pt x="20010" y="6475"/>
                      <a:pt x="20248" y="6809"/>
                      <a:pt x="20248" y="7200"/>
                    </a:cubicBezTo>
                    <a:cubicBezTo>
                      <a:pt x="20248" y="7200"/>
                      <a:pt x="20248" y="19198"/>
                      <a:pt x="20248" y="19198"/>
                    </a:cubicBezTo>
                  </a:path>
                  <a:path w="21600" h="21600">
                    <a:moveTo>
                      <a:pt x="19907" y="4831"/>
                    </a:moveTo>
                    <a:lnTo>
                      <a:pt x="16980" y="4253"/>
                    </a:lnTo>
                    <a:lnTo>
                      <a:pt x="16053" y="1506"/>
                    </a:lnTo>
                    <a:cubicBezTo>
                      <a:pt x="15745" y="590"/>
                      <a:pt x="15005" y="0"/>
                      <a:pt x="14173" y="0"/>
                    </a:cubicBezTo>
                    <a:lnTo>
                      <a:pt x="7424" y="0"/>
                    </a:lnTo>
                    <a:cubicBezTo>
                      <a:pt x="6593" y="0"/>
                      <a:pt x="5852" y="590"/>
                      <a:pt x="5542" y="1506"/>
                    </a:cubicBezTo>
                    <a:lnTo>
                      <a:pt x="4617" y="4253"/>
                    </a:lnTo>
                    <a:lnTo>
                      <a:pt x="1692" y="4831"/>
                    </a:lnTo>
                    <a:cubicBezTo>
                      <a:pt x="709" y="5025"/>
                      <a:pt x="0" y="6018"/>
                      <a:pt x="0" y="7200"/>
                    </a:cubicBezTo>
                    <a:lnTo>
                      <a:pt x="0" y="19198"/>
                    </a:lnTo>
                    <a:cubicBezTo>
                      <a:pt x="0" y="20522"/>
                      <a:pt x="907" y="21600"/>
                      <a:pt x="2023" y="21600"/>
                    </a:cubicBezTo>
                    <a:lnTo>
                      <a:pt x="19575" y="21600"/>
                    </a:lnTo>
                    <a:cubicBezTo>
                      <a:pt x="20690" y="21600"/>
                      <a:pt x="21600" y="20522"/>
                      <a:pt x="21600" y="19198"/>
                    </a:cubicBezTo>
                    <a:lnTo>
                      <a:pt x="21600" y="7200"/>
                    </a:lnTo>
                    <a:cubicBezTo>
                      <a:pt x="21600" y="6018"/>
                      <a:pt x="20886" y="5025"/>
                      <a:pt x="19907" y="483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mpd="sng" cap="flat">
                <a:noFill/>
                <a:prstDash val="solid"/>
                <a:miter/>
              </a:ln>
            </p:spPr>
          </p:sp>
        </p:grpSp>
      </p:grpSp>
      <p:grpSp>
        <p:nvGrpSpPr>
          <p:cNvPr id="724" name="组合"/>
          <p:cNvGrpSpPr>
            <a:grpSpLocks/>
          </p:cNvGrpSpPr>
          <p:nvPr/>
        </p:nvGrpSpPr>
        <p:grpSpPr>
          <a:xfrm>
            <a:off x="3423661" y="1822424"/>
            <a:ext cx="876636" cy="876636"/>
            <a:chOff x="3423661" y="1822424"/>
            <a:chExt cx="876636" cy="876636"/>
          </a:xfrm>
        </p:grpSpPr>
        <p:sp>
          <p:nvSpPr>
            <p:cNvPr id="719" name="椭圆"/>
            <p:cNvSpPr>
              <a:spLocks/>
            </p:cNvSpPr>
            <p:nvPr/>
          </p:nvSpPr>
          <p:spPr>
            <a:xfrm rot="0">
              <a:off x="3423661" y="1822424"/>
              <a:ext cx="876636" cy="876636"/>
            </a:xfrm>
            <a:prstGeom prst="ellipse"/>
            <a:solidFill>
              <a:schemeClr val="accent1"/>
            </a:solidFill>
            <a:ln w="28575" cmpd="sng" cap="flat">
              <a:noFill/>
              <a:prstDash val="solid"/>
              <a:round/>
            </a:ln>
          </p:spPr>
        </p:sp>
        <p:grpSp>
          <p:nvGrpSpPr>
            <p:cNvPr id="723" name="组合"/>
            <p:cNvGrpSpPr>
              <a:grpSpLocks/>
            </p:cNvGrpSpPr>
            <p:nvPr/>
          </p:nvGrpSpPr>
          <p:grpSpPr>
            <a:xfrm>
              <a:off x="3659630" y="2056009"/>
              <a:ext cx="404697" cy="404697"/>
              <a:chOff x="3659630" y="2056009"/>
              <a:chExt cx="404697" cy="404697"/>
            </a:xfrm>
          </p:grpSpPr>
          <p:sp>
            <p:nvSpPr>
              <p:cNvPr id="720" name="曲线"/>
              <p:cNvSpPr>
                <a:spLocks/>
              </p:cNvSpPr>
              <p:nvPr/>
            </p:nvSpPr>
            <p:spPr>
              <a:xfrm rot="0">
                <a:off x="3874775" y="2106510"/>
                <a:ext cx="132823" cy="132823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9537" y="20576"/>
                    </a:moveTo>
                    <a:lnTo>
                      <a:pt x="19539" y="20576"/>
                    </a:lnTo>
                    <a:cubicBezTo>
                      <a:pt x="19546" y="21142"/>
                      <a:pt x="20003" y="21600"/>
                      <a:pt x="20571" y="21600"/>
                    </a:cubicBezTo>
                    <a:cubicBezTo>
                      <a:pt x="21135" y="21600"/>
                      <a:pt x="21598" y="21137"/>
                      <a:pt x="21598" y="20569"/>
                    </a:cubicBezTo>
                    <a:cubicBezTo>
                      <a:pt x="21598" y="20564"/>
                      <a:pt x="21593" y="20559"/>
                      <a:pt x="21593" y="20554"/>
                    </a:cubicBezTo>
                    <a:cubicBezTo>
                      <a:pt x="21580" y="9221"/>
                      <a:pt x="12411" y="40"/>
                      <a:pt x="1078" y="11"/>
                    </a:cubicBezTo>
                    <a:cubicBezTo>
                      <a:pt x="1064" y="8"/>
                      <a:pt x="1045" y="0"/>
                      <a:pt x="1026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3"/>
                      <a:pt x="458" y="2052"/>
                      <a:pt x="1023" y="2057"/>
                    </a:cubicBezTo>
                    <a:lnTo>
                      <a:pt x="1023" y="2064"/>
                    </a:lnTo>
                    <a:cubicBezTo>
                      <a:pt x="11232" y="2064"/>
                      <a:pt x="19537" y="10369"/>
                      <a:pt x="19537" y="20576"/>
                    </a:cubicBezTo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721" name="曲线"/>
              <p:cNvSpPr>
                <a:spLocks/>
              </p:cNvSpPr>
              <p:nvPr/>
            </p:nvSpPr>
            <p:spPr>
              <a:xfrm rot="0">
                <a:off x="3659630" y="2056009"/>
                <a:ext cx="404697" cy="404697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197" y="17133"/>
                    </a:moveTo>
                    <a:cubicBezTo>
                      <a:pt x="20092" y="17384"/>
                      <a:pt x="19848" y="17549"/>
                      <a:pt x="19573" y="17549"/>
                    </a:cubicBezTo>
                    <a:lnTo>
                      <a:pt x="19373" y="17549"/>
                    </a:lnTo>
                    <a:lnTo>
                      <a:pt x="4048" y="2223"/>
                    </a:lnTo>
                    <a:lnTo>
                      <a:pt x="4048" y="2025"/>
                    </a:lnTo>
                    <a:cubicBezTo>
                      <a:pt x="4048" y="1750"/>
                      <a:pt x="4212" y="1503"/>
                      <a:pt x="4464" y="1401"/>
                    </a:cubicBezTo>
                    <a:cubicBezTo>
                      <a:pt x="4549" y="1367"/>
                      <a:pt x="4635" y="1347"/>
                      <a:pt x="4723" y="1347"/>
                    </a:cubicBezTo>
                    <a:cubicBezTo>
                      <a:pt x="4902" y="1347"/>
                      <a:pt x="5071" y="1420"/>
                      <a:pt x="5198" y="1547"/>
                    </a:cubicBezTo>
                    <a:lnTo>
                      <a:pt x="20049" y="16397"/>
                    </a:lnTo>
                    <a:cubicBezTo>
                      <a:pt x="20244" y="16589"/>
                      <a:pt x="20301" y="16880"/>
                      <a:pt x="20197" y="17133"/>
                    </a:cubicBezTo>
                  </a:path>
                  <a:path w="21600" h="21600">
                    <a:moveTo>
                      <a:pt x="10287" y="17549"/>
                    </a:moveTo>
                    <a:cubicBezTo>
                      <a:pt x="10182" y="17549"/>
                      <a:pt x="10086" y="17586"/>
                      <a:pt x="9986" y="17609"/>
                    </a:cubicBezTo>
                    <a:lnTo>
                      <a:pt x="3985" y="11610"/>
                    </a:lnTo>
                    <a:cubicBezTo>
                      <a:pt x="4011" y="11509"/>
                      <a:pt x="4046" y="11414"/>
                      <a:pt x="4046" y="11308"/>
                    </a:cubicBezTo>
                    <a:lnTo>
                      <a:pt x="4048" y="3180"/>
                    </a:lnTo>
                    <a:lnTo>
                      <a:pt x="18417" y="17549"/>
                    </a:lnTo>
                    <a:cubicBezTo>
                      <a:pt x="18417" y="17549"/>
                      <a:pt x="10287" y="17549"/>
                      <a:pt x="10287" y="17549"/>
                    </a:cubicBezTo>
                  </a:path>
                  <a:path w="21600" h="21600">
                    <a:moveTo>
                      <a:pt x="9332" y="17945"/>
                    </a:moveTo>
                    <a:lnTo>
                      <a:pt x="7226" y="20052"/>
                    </a:lnTo>
                    <a:cubicBezTo>
                      <a:pt x="7053" y="20222"/>
                      <a:pt x="6851" y="20249"/>
                      <a:pt x="6748" y="20249"/>
                    </a:cubicBezTo>
                    <a:cubicBezTo>
                      <a:pt x="6643" y="20249"/>
                      <a:pt x="6442" y="20222"/>
                      <a:pt x="6271" y="20052"/>
                    </a:cubicBezTo>
                    <a:lnTo>
                      <a:pt x="1546" y="15326"/>
                    </a:lnTo>
                    <a:cubicBezTo>
                      <a:pt x="1374" y="15153"/>
                      <a:pt x="1346" y="14951"/>
                      <a:pt x="1346" y="14847"/>
                    </a:cubicBezTo>
                    <a:cubicBezTo>
                      <a:pt x="1346" y="14744"/>
                      <a:pt x="1374" y="14544"/>
                      <a:pt x="1546" y="14372"/>
                    </a:cubicBezTo>
                    <a:lnTo>
                      <a:pt x="3652" y="12265"/>
                    </a:lnTo>
                    <a:cubicBezTo>
                      <a:pt x="3658" y="12258"/>
                      <a:pt x="3660" y="12251"/>
                      <a:pt x="3664" y="12244"/>
                    </a:cubicBezTo>
                    <a:lnTo>
                      <a:pt x="9354" y="17932"/>
                    </a:lnTo>
                    <a:cubicBezTo>
                      <a:pt x="9348" y="17936"/>
                      <a:pt x="9339" y="17937"/>
                      <a:pt x="9332" y="17945"/>
                    </a:cubicBezTo>
                  </a:path>
                  <a:path w="21600" h="21600">
                    <a:moveTo>
                      <a:pt x="6156" y="592"/>
                    </a:moveTo>
                    <a:cubicBezTo>
                      <a:pt x="5767" y="202"/>
                      <a:pt x="5248" y="0"/>
                      <a:pt x="4723" y="0"/>
                    </a:cubicBezTo>
                    <a:cubicBezTo>
                      <a:pt x="4462" y="0"/>
                      <a:pt x="4200" y="49"/>
                      <a:pt x="3948" y="154"/>
                    </a:cubicBezTo>
                    <a:cubicBezTo>
                      <a:pt x="3192" y="466"/>
                      <a:pt x="2697" y="1205"/>
                      <a:pt x="2697" y="2025"/>
                    </a:cubicBezTo>
                    <a:lnTo>
                      <a:pt x="2697" y="11308"/>
                    </a:lnTo>
                    <a:lnTo>
                      <a:pt x="592" y="13416"/>
                    </a:lnTo>
                    <a:cubicBezTo>
                      <a:pt x="-198" y="14207"/>
                      <a:pt x="-198" y="15490"/>
                      <a:pt x="592" y="16279"/>
                    </a:cubicBezTo>
                    <a:lnTo>
                      <a:pt x="5316" y="21004"/>
                    </a:lnTo>
                    <a:cubicBezTo>
                      <a:pt x="5713" y="21402"/>
                      <a:pt x="6232" y="21599"/>
                      <a:pt x="6748" y="21599"/>
                    </a:cubicBezTo>
                    <a:cubicBezTo>
                      <a:pt x="7266" y="21599"/>
                      <a:pt x="7784" y="21402"/>
                      <a:pt x="8181" y="21004"/>
                    </a:cubicBezTo>
                    <a:lnTo>
                      <a:pt x="10287" y="18898"/>
                    </a:lnTo>
                    <a:lnTo>
                      <a:pt x="19573" y="18898"/>
                    </a:lnTo>
                    <a:cubicBezTo>
                      <a:pt x="20394" y="18898"/>
                      <a:pt x="21131" y="18404"/>
                      <a:pt x="21444" y="17649"/>
                    </a:cubicBezTo>
                    <a:cubicBezTo>
                      <a:pt x="21759" y="16893"/>
                      <a:pt x="21584" y="16019"/>
                      <a:pt x="21003" y="15441"/>
                    </a:cubicBezTo>
                    <a:cubicBezTo>
                      <a:pt x="21003" y="15441"/>
                      <a:pt x="6156" y="592"/>
                      <a:pt x="6156" y="59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722" name="曲线"/>
              <p:cNvSpPr>
                <a:spLocks/>
              </p:cNvSpPr>
              <p:nvPr/>
            </p:nvSpPr>
            <p:spPr>
              <a:xfrm rot="0">
                <a:off x="3874775" y="2056009"/>
                <a:ext cx="189550" cy="18955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434" y="2880"/>
                    </a:moveTo>
                    <a:lnTo>
                      <a:pt x="1434" y="2885"/>
                    </a:lnTo>
                    <a:cubicBezTo>
                      <a:pt x="10963" y="2885"/>
                      <a:pt x="18714" y="10635"/>
                      <a:pt x="18714" y="20164"/>
                    </a:cubicBezTo>
                    <a:lnTo>
                      <a:pt x="18719" y="20164"/>
                    </a:lnTo>
                    <a:cubicBezTo>
                      <a:pt x="18719" y="20958"/>
                      <a:pt x="19363" y="21600"/>
                      <a:pt x="20158" y="21600"/>
                    </a:cubicBezTo>
                    <a:cubicBezTo>
                      <a:pt x="20953" y="21600"/>
                      <a:pt x="21599" y="20953"/>
                      <a:pt x="21599" y="20158"/>
                    </a:cubicBezTo>
                    <a:cubicBezTo>
                      <a:pt x="21599" y="20154"/>
                      <a:pt x="21596" y="20152"/>
                      <a:pt x="21596" y="20146"/>
                    </a:cubicBezTo>
                    <a:cubicBezTo>
                      <a:pt x="21587" y="9033"/>
                      <a:pt x="12585" y="27"/>
                      <a:pt x="1474" y="5"/>
                    </a:cubicBezTo>
                    <a:cubicBezTo>
                      <a:pt x="1463" y="5"/>
                      <a:pt x="1453" y="0"/>
                      <a:pt x="1439" y="0"/>
                    </a:cubicBezTo>
                    <a:cubicBezTo>
                      <a:pt x="642" y="0"/>
                      <a:pt x="0" y="642"/>
                      <a:pt x="0" y="1437"/>
                    </a:cubicBezTo>
                    <a:cubicBezTo>
                      <a:pt x="0" y="2232"/>
                      <a:pt x="642" y="2877"/>
                      <a:pt x="1434" y="2880"/>
                    </a:cubicBezTo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sp>
        <p:nvSpPr>
          <p:cNvPr id="725" name="矩形"/>
          <p:cNvSpPr>
            <a:spLocks/>
          </p:cNvSpPr>
          <p:nvPr/>
        </p:nvSpPr>
        <p:spPr>
          <a:xfrm rot="0">
            <a:off x="1440672" y="1847339"/>
            <a:ext cx="1696867" cy="25146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ctr" anchorCtr="0">
            <a:prstTxWarp prst="textNoShape"/>
            <a:spAutoFit/>
          </a:bodyPr>
          <a:lstStyle/>
          <a:p>
            <a:pPr marL="0" indent="0" algn="r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26" name="矩形"/>
          <p:cNvSpPr>
            <a:spLocks/>
          </p:cNvSpPr>
          <p:nvPr/>
        </p:nvSpPr>
        <p:spPr>
          <a:xfrm rot="0">
            <a:off x="1028995" y="2183019"/>
            <a:ext cx="2101364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27" name="矩形"/>
          <p:cNvSpPr>
            <a:spLocks/>
          </p:cNvSpPr>
          <p:nvPr/>
        </p:nvSpPr>
        <p:spPr>
          <a:xfrm rot="0">
            <a:off x="1471843" y="3634800"/>
            <a:ext cx="1696867" cy="25145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ctr" anchorCtr="0">
            <a:prstTxWarp prst="textNoShape"/>
            <a:spAutoFit/>
          </a:bodyPr>
          <a:lstStyle/>
          <a:p>
            <a:pPr marL="0" indent="0" algn="r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28" name="矩形"/>
          <p:cNvSpPr>
            <a:spLocks/>
          </p:cNvSpPr>
          <p:nvPr/>
        </p:nvSpPr>
        <p:spPr>
          <a:xfrm rot="0">
            <a:off x="1060167" y="3970481"/>
            <a:ext cx="2101364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r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29" name="矩形"/>
          <p:cNvSpPr>
            <a:spLocks/>
          </p:cNvSpPr>
          <p:nvPr/>
        </p:nvSpPr>
        <p:spPr>
          <a:xfrm rot="0">
            <a:off x="9711361" y="1847339"/>
            <a:ext cx="1696866" cy="25146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ctr" anchorCtr="0">
            <a:prstTxWarp prst="textNoShape"/>
            <a:spAutoFit/>
          </a:bodyPr>
          <a:lstStyle/>
          <a:p>
            <a:pPr marL="0" indent="0" algn="l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30" name="矩形"/>
          <p:cNvSpPr>
            <a:spLocks/>
          </p:cNvSpPr>
          <p:nvPr/>
        </p:nvSpPr>
        <p:spPr>
          <a:xfrm rot="0">
            <a:off x="9689511" y="2183019"/>
            <a:ext cx="2101364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31" name="矩形"/>
          <p:cNvSpPr>
            <a:spLocks/>
          </p:cNvSpPr>
          <p:nvPr/>
        </p:nvSpPr>
        <p:spPr>
          <a:xfrm rot="0">
            <a:off x="9711361" y="3634800"/>
            <a:ext cx="1696866" cy="25145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ctr" anchorCtr="0">
            <a:prstTxWarp prst="textNoShape"/>
            <a:spAutoFit/>
          </a:bodyPr>
          <a:lstStyle/>
          <a:p>
            <a:pPr marL="0" indent="0" algn="l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32" name="矩形"/>
          <p:cNvSpPr>
            <a:spLocks/>
          </p:cNvSpPr>
          <p:nvPr/>
        </p:nvSpPr>
        <p:spPr>
          <a:xfrm rot="0">
            <a:off x="9689511" y="3970481"/>
            <a:ext cx="2101364" cy="41147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l" eaLnBrk="0" fontAlgn="base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733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734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6004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3" grpId="0" animBg="1"/>
      <p:bldP spid="724" grpId="0" animBg="1"/>
      <p:bldP spid="725" grpId="0"/>
      <p:bldP spid="726" grpId="0"/>
      <p:bldP spid="712" grpId="0" animBg="1"/>
      <p:bldP spid="727" grpId="0"/>
      <p:bldP spid="728" grpId="0"/>
      <p:bldP spid="707" grpId="0" animBg="1"/>
      <p:bldP spid="729" grpId="0"/>
      <p:bldP spid="730" grpId="0"/>
      <p:bldP spid="718" grpId="0" animBg="1"/>
      <p:bldP spid="731" grpId="0"/>
      <p:bldP spid="732" grpId="0"/>
      <p:bldP spid="694" grpId="0"/>
      <p:bldP spid="695" grpId="0"/>
    </p:bldLst>
  </p:timing>
</p:sld>
</file>

<file path=ppt/slides/slide2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矩形"/>
          <p:cNvSpPr>
            <a:spLocks/>
          </p:cNvSpPr>
          <p:nvPr/>
        </p:nvSpPr>
        <p:spPr>
          <a:xfrm rot="0">
            <a:off x="196464" y="1615712"/>
            <a:ext cx="775136" cy="225385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模板下载：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www.1ppt.com/moban/     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行业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模板：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www.1ppt.com/hangye/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节日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模板：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www.1ppt.com/jieri/           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素材下载：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www.1ppt.com/sucai/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背景图片：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www.1ppt.com/beijing/      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图表下载：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www.1ppt.com/tubiao/     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优秀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www.1ppt.com/xiazai/        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教程： 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www.1ppt.com/powerpoint/     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Word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教程： 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www.1ppt.com/word/              Excel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教程：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www.1ppt.com/excel/ 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资料下载：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www.1ppt.com/ziliao/                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课件下载：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www.1ppt.com/kejian/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范文下载：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www.1ppt.com/fanwen/             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试卷下载：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www.1ppt.com/shiti/  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教案下载：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www.1ppt.com/jiaoan/  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      PPT</a:t>
            </a:r>
            <a:r>
              <a:rPr lang="zh-CN" altLang="en-US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论坛：</a:t>
            </a: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www.1ppt.cn</a:t>
            </a:r>
            <a:endParaRPr lang="en-US" altLang="zh-CN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  <a:p>
            <a:pPr marL="0" indent="0" algn="l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00" b="0" i="0" u="none" strike="noStrike" kern="0" cap="none" spc="0" baseline="0">
                <a:solidFill>
                  <a:srgbClr val="FFFFFF"/>
                </a:solidFill>
                <a:latin typeface="Calibri" pitchFamily="34" charset="0"/>
                <a:ea typeface="宋体" pitchFamily="2" charset="-122"/>
                <a:cs typeface="Calibri" pitchFamily="34" charset="0"/>
              </a:rPr>
              <a:t> </a:t>
            </a:r>
            <a:endParaRPr lang="zh-CN" altLang="en-US" sz="100" b="0" i="0" u="none" strike="noStrike" kern="0" cap="none" spc="0" baseline="0">
              <a:solidFill>
                <a:srgbClr val="FFFFFF"/>
              </a:solidFill>
              <a:latin typeface="Calibri" pitchFamily="34" charset="0"/>
              <a:ea typeface="宋体" pitchFamily="2" charset="-122"/>
              <a:cs typeface="Calibri" pitchFamily="34" charset="0"/>
            </a:endParaRPr>
          </a:p>
        </p:txBody>
      </p:sp>
      <p:sp>
        <p:nvSpPr>
          <p:cNvPr id="738" name="矩形"/>
          <p:cNvSpPr>
            <a:spLocks/>
          </p:cNvSpPr>
          <p:nvPr/>
        </p:nvSpPr>
        <p:spPr>
          <a:xfrm rot="0">
            <a:off x="0" y="0"/>
            <a:ext cx="12858751" cy="7243761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739" name="矩形"/>
          <p:cNvSpPr>
            <a:spLocks/>
          </p:cNvSpPr>
          <p:nvPr/>
        </p:nvSpPr>
        <p:spPr>
          <a:xfrm rot="0">
            <a:off x="-249355" y="3544317"/>
            <a:ext cx="7884851" cy="99631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6000" b="0" i="0" u="none" strike="noStrike" kern="1200" cap="all" spc="0" baseline="0">
                <a:solidFill>
                  <a:schemeClr val="accent1"/>
                </a:solidFill>
                <a:latin typeface="方正稚艺简体" pitchFamily="65" charset="-122"/>
                <a:ea typeface="方正稚艺简体" pitchFamily="65" charset="-122"/>
                <a:cs typeface="Arial" pitchFamily="34" charset="0"/>
                <a:sym typeface="Calibri" pitchFamily="34" charset="0"/>
              </a:rPr>
              <a:t>可爱儿童成长记</a:t>
            </a:r>
            <a:endParaRPr lang="zh-CN" altLang="en-US" sz="6000" b="0" i="0" u="none" strike="noStrike" kern="1200" cap="all" spc="0" baseline="0">
              <a:solidFill>
                <a:schemeClr val="accent1"/>
              </a:solidFill>
              <a:latin typeface="方正稚艺简体" pitchFamily="65" charset="-122"/>
              <a:ea typeface="方正稚艺简体" pitchFamily="65" charset="-122"/>
              <a:cs typeface="Arial" pitchFamily="34" charset="0"/>
              <a:sym typeface="Calibri" pitchFamily="34" charset="0"/>
            </a:endParaRPr>
          </a:p>
        </p:txBody>
      </p:sp>
      <p:sp>
        <p:nvSpPr>
          <p:cNvPr id="740" name="矩形"/>
          <p:cNvSpPr>
            <a:spLocks/>
          </p:cNvSpPr>
          <p:nvPr/>
        </p:nvSpPr>
        <p:spPr>
          <a:xfrm rot="0">
            <a:off x="1208794" y="4299188"/>
            <a:ext cx="4968550" cy="453390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2400" b="0" i="0" u="none" strike="noStrike" kern="1200" cap="none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  <a:sym typeface="Calibri" pitchFamily="34" charset="0"/>
              </a:rPr>
              <a:t>Lovely children's growth</a:t>
            </a:r>
            <a:endParaRPr lang="zh-CN" altLang="en-US" sz="2400" b="0" i="0" u="none" strike="noStrike" kern="1200" cap="none" spc="0" baseline="0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Arial" pitchFamily="34" charset="0"/>
              <a:sym typeface="Calibri" pitchFamily="34" charset="0"/>
            </a:endParaRPr>
          </a:p>
        </p:txBody>
      </p:sp>
      <p:sp>
        <p:nvSpPr>
          <p:cNvPr id="741" name="矩形"/>
          <p:cNvSpPr>
            <a:spLocks/>
          </p:cNvSpPr>
          <p:nvPr/>
        </p:nvSpPr>
        <p:spPr>
          <a:xfrm rot="0">
            <a:off x="1028775" y="4760853"/>
            <a:ext cx="5256584" cy="734376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ctr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en-US" altLang="zh-CN" sz="1000" b="0" i="0" u="none" strike="noStrike" kern="1200" cap="all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Arial" pitchFamily="34" charset="0"/>
                <a:sym typeface="Calibri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b="0" i="0" u="none" strike="noStrike" kern="1200" cap="all" spc="0" baseline="0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7779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7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8" grpId="0" animBg="1"/>
      <p:bldP spid="739" grpId="0"/>
      <p:bldP spid="739" grpId="1"/>
      <p:bldP spid="740" grpId="0"/>
      <p:bldP spid="740" grpId="1"/>
      <p:bldP spid="741" grpId="0"/>
      <p:bldP spid="741" grpId="1"/>
    </p:bldLst>
  </p:timing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矩形"/>
          <p:cNvSpPr>
            <a:spLocks/>
          </p:cNvSpPr>
          <p:nvPr/>
        </p:nvSpPr>
        <p:spPr>
          <a:xfrm rot="0">
            <a:off x="0" y="0"/>
            <a:ext cx="12858751" cy="7232650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143" name="曲线"/>
          <p:cNvSpPr>
            <a:spLocks/>
          </p:cNvSpPr>
          <p:nvPr/>
        </p:nvSpPr>
        <p:spPr>
          <a:xfrm rot="0">
            <a:off x="1" y="1030066"/>
            <a:ext cx="6201667" cy="620166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7236" y="21600"/>
                </a:moveTo>
                <a:cubicBezTo>
                  <a:pt x="19900" y="19355"/>
                  <a:pt x="21600" y="15989"/>
                  <a:pt x="21600" y="12233"/>
                </a:cubicBezTo>
                <a:cubicBezTo>
                  <a:pt x="21600" y="5470"/>
                  <a:pt x="16114" y="0"/>
                  <a:pt x="9366" y="0"/>
                </a:cubicBezTo>
                <a:cubicBezTo>
                  <a:pt x="5610" y="0"/>
                  <a:pt x="2244" y="1698"/>
                  <a:pt x="0" y="4362"/>
                </a:cubicBezTo>
                <a:cubicBezTo>
                  <a:pt x="0" y="20103"/>
                  <a:pt x="0" y="20103"/>
                  <a:pt x="0" y="2010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495" y="21600"/>
                  <a:pt x="1495" y="21600"/>
                  <a:pt x="1495" y="21600"/>
                </a:cubicBezTo>
                <a:lnTo>
                  <a:pt x="17236" y="21600"/>
                </a:lnTo>
                <a:close/>
              </a:path>
            </a:pathLst>
          </a:custGeom>
          <a:solidFill>
            <a:srgbClr val="F9D3D4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sp>
        <p:nvSpPr>
          <p:cNvPr id="144" name="曲线"/>
          <p:cNvSpPr>
            <a:spLocks/>
          </p:cNvSpPr>
          <p:nvPr/>
        </p:nvSpPr>
        <p:spPr>
          <a:xfrm rot="0">
            <a:off x="0" y="1853828"/>
            <a:ext cx="5377905" cy="537790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766" y="21600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lose/>
              </a:path>
            </a:pathLst>
          </a:custGeom>
          <a:solidFill>
            <a:srgbClr val="7030A0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grpSp>
        <p:nvGrpSpPr>
          <p:cNvPr id="147" name="组合"/>
          <p:cNvGrpSpPr>
            <a:grpSpLocks/>
          </p:cNvGrpSpPr>
          <p:nvPr/>
        </p:nvGrpSpPr>
        <p:grpSpPr>
          <a:xfrm>
            <a:off x="4163467" y="2242271"/>
            <a:ext cx="817064" cy="817064"/>
            <a:chOff x="4163467" y="2242271"/>
            <a:chExt cx="817064" cy="817064"/>
          </a:xfrm>
        </p:grpSpPr>
        <p:sp>
          <p:nvSpPr>
            <p:cNvPr id="145" name="椭圆"/>
            <p:cNvSpPr>
              <a:spLocks/>
            </p:cNvSpPr>
            <p:nvPr/>
          </p:nvSpPr>
          <p:spPr>
            <a:xfrm rot="0">
              <a:off x="4163467" y="2242271"/>
              <a:ext cx="817064" cy="817064"/>
            </a:xfrm>
            <a:prstGeom prst="ellipse"/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146" name="曲线"/>
            <p:cNvSpPr>
              <a:spLocks/>
            </p:cNvSpPr>
            <p:nvPr/>
          </p:nvSpPr>
          <p:spPr>
            <a:xfrm rot="0">
              <a:off x="4404569" y="2465513"/>
              <a:ext cx="330398" cy="36611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990" y="2733"/>
                  </a:moveTo>
                  <a:cubicBezTo>
                    <a:pt x="20383" y="2733"/>
                    <a:pt x="20383" y="2733"/>
                    <a:pt x="20383" y="2733"/>
                  </a:cubicBezTo>
                  <a:cubicBezTo>
                    <a:pt x="20383" y="819"/>
                    <a:pt x="20383" y="819"/>
                    <a:pt x="20383" y="819"/>
                  </a:cubicBezTo>
                  <a:cubicBezTo>
                    <a:pt x="20990" y="819"/>
                    <a:pt x="20990" y="819"/>
                    <a:pt x="20990" y="819"/>
                  </a:cubicBezTo>
                  <a:cubicBezTo>
                    <a:pt x="21600" y="1367"/>
                    <a:pt x="21600" y="1367"/>
                    <a:pt x="21600" y="1367"/>
                  </a:cubicBezTo>
                  <a:cubicBezTo>
                    <a:pt x="21600" y="2185"/>
                    <a:pt x="21600" y="2185"/>
                    <a:pt x="21600" y="2185"/>
                  </a:cubicBezTo>
                  <a:lnTo>
                    <a:pt x="20990" y="2733"/>
                  </a:lnTo>
                </a:path>
                <a:path w="21600" h="21600">
                  <a:moveTo>
                    <a:pt x="2128" y="819"/>
                  </a:moveTo>
                  <a:cubicBezTo>
                    <a:pt x="8821" y="819"/>
                    <a:pt x="8821" y="819"/>
                    <a:pt x="8821" y="819"/>
                  </a:cubicBezTo>
                  <a:cubicBezTo>
                    <a:pt x="8821" y="0"/>
                    <a:pt x="8821" y="0"/>
                    <a:pt x="8821" y="0"/>
                  </a:cubicBezTo>
                  <a:cubicBezTo>
                    <a:pt x="13081" y="0"/>
                    <a:pt x="13081" y="0"/>
                    <a:pt x="13081" y="0"/>
                  </a:cubicBezTo>
                  <a:cubicBezTo>
                    <a:pt x="13081" y="819"/>
                    <a:pt x="13081" y="819"/>
                    <a:pt x="13081" y="819"/>
                  </a:cubicBezTo>
                  <a:cubicBezTo>
                    <a:pt x="19773" y="819"/>
                    <a:pt x="19773" y="819"/>
                    <a:pt x="19773" y="819"/>
                  </a:cubicBezTo>
                  <a:cubicBezTo>
                    <a:pt x="19773" y="2733"/>
                    <a:pt x="19773" y="2733"/>
                    <a:pt x="19773" y="2733"/>
                  </a:cubicBezTo>
                  <a:cubicBezTo>
                    <a:pt x="2128" y="2733"/>
                    <a:pt x="2128" y="2733"/>
                    <a:pt x="2128" y="2733"/>
                  </a:cubicBezTo>
                  <a:lnTo>
                    <a:pt x="2128" y="819"/>
                  </a:lnTo>
                </a:path>
                <a:path w="21600" h="21600">
                  <a:moveTo>
                    <a:pt x="0" y="2185"/>
                  </a:moveTo>
                  <a:cubicBezTo>
                    <a:pt x="0" y="1367"/>
                    <a:pt x="0" y="1367"/>
                    <a:pt x="0" y="1367"/>
                  </a:cubicBezTo>
                  <a:cubicBezTo>
                    <a:pt x="911" y="819"/>
                    <a:pt x="911" y="819"/>
                    <a:pt x="911" y="819"/>
                  </a:cubicBezTo>
                  <a:cubicBezTo>
                    <a:pt x="1519" y="819"/>
                    <a:pt x="1519" y="819"/>
                    <a:pt x="1519" y="819"/>
                  </a:cubicBezTo>
                  <a:cubicBezTo>
                    <a:pt x="1519" y="2733"/>
                    <a:pt x="1519" y="2733"/>
                    <a:pt x="1519" y="2733"/>
                  </a:cubicBezTo>
                  <a:cubicBezTo>
                    <a:pt x="911" y="2733"/>
                    <a:pt x="911" y="2733"/>
                    <a:pt x="911" y="2733"/>
                  </a:cubicBezTo>
                  <a:lnTo>
                    <a:pt x="0" y="2185"/>
                  </a:lnTo>
                </a:path>
                <a:path w="21600" h="21600">
                  <a:moveTo>
                    <a:pt x="19469" y="3553"/>
                  </a:moveTo>
                  <a:cubicBezTo>
                    <a:pt x="19469" y="15583"/>
                    <a:pt x="19469" y="15583"/>
                    <a:pt x="19469" y="15583"/>
                  </a:cubicBezTo>
                  <a:cubicBezTo>
                    <a:pt x="2432" y="15583"/>
                    <a:pt x="2432" y="15583"/>
                    <a:pt x="2432" y="15583"/>
                  </a:cubicBezTo>
                  <a:cubicBezTo>
                    <a:pt x="2432" y="3553"/>
                    <a:pt x="2432" y="3553"/>
                    <a:pt x="2432" y="3553"/>
                  </a:cubicBezTo>
                  <a:lnTo>
                    <a:pt x="19469" y="3553"/>
                  </a:lnTo>
                </a:path>
                <a:path w="21600" h="21600">
                  <a:moveTo>
                    <a:pt x="12472" y="13396"/>
                  </a:moveTo>
                  <a:cubicBezTo>
                    <a:pt x="15818" y="13396"/>
                    <a:pt x="15818" y="13396"/>
                    <a:pt x="15818" y="13396"/>
                  </a:cubicBezTo>
                  <a:cubicBezTo>
                    <a:pt x="15818" y="12576"/>
                    <a:pt x="15818" y="12576"/>
                    <a:pt x="15818" y="12576"/>
                  </a:cubicBezTo>
                  <a:cubicBezTo>
                    <a:pt x="12472" y="12576"/>
                    <a:pt x="12472" y="12576"/>
                    <a:pt x="12472" y="12576"/>
                  </a:cubicBezTo>
                  <a:lnTo>
                    <a:pt x="12472" y="13396"/>
                  </a:lnTo>
                </a:path>
                <a:path w="21600" h="21600">
                  <a:moveTo>
                    <a:pt x="12472" y="11754"/>
                  </a:moveTo>
                  <a:cubicBezTo>
                    <a:pt x="17948" y="11754"/>
                    <a:pt x="17948" y="11754"/>
                    <a:pt x="17948" y="11754"/>
                  </a:cubicBezTo>
                  <a:cubicBezTo>
                    <a:pt x="17948" y="10936"/>
                    <a:pt x="17948" y="10936"/>
                    <a:pt x="17948" y="10936"/>
                  </a:cubicBezTo>
                  <a:cubicBezTo>
                    <a:pt x="12472" y="10936"/>
                    <a:pt x="12472" y="10936"/>
                    <a:pt x="12472" y="10936"/>
                  </a:cubicBezTo>
                  <a:lnTo>
                    <a:pt x="12472" y="11754"/>
                  </a:lnTo>
                </a:path>
                <a:path w="21600" h="21600">
                  <a:moveTo>
                    <a:pt x="12472" y="9569"/>
                  </a:moveTo>
                  <a:cubicBezTo>
                    <a:pt x="17948" y="9569"/>
                    <a:pt x="17948" y="9569"/>
                    <a:pt x="17948" y="9569"/>
                  </a:cubicBezTo>
                  <a:cubicBezTo>
                    <a:pt x="17948" y="8748"/>
                    <a:pt x="17948" y="8748"/>
                    <a:pt x="17948" y="8748"/>
                  </a:cubicBezTo>
                  <a:cubicBezTo>
                    <a:pt x="12472" y="8748"/>
                    <a:pt x="12472" y="8748"/>
                    <a:pt x="12472" y="8748"/>
                  </a:cubicBezTo>
                  <a:lnTo>
                    <a:pt x="12472" y="9569"/>
                  </a:lnTo>
                </a:path>
                <a:path w="21600" h="21600">
                  <a:moveTo>
                    <a:pt x="7604" y="14217"/>
                  </a:moveTo>
                  <a:cubicBezTo>
                    <a:pt x="9125" y="14217"/>
                    <a:pt x="10645" y="13124"/>
                    <a:pt x="10952" y="11754"/>
                  </a:cubicBezTo>
                  <a:cubicBezTo>
                    <a:pt x="6997" y="11754"/>
                    <a:pt x="6997" y="11754"/>
                    <a:pt x="6997" y="11754"/>
                  </a:cubicBezTo>
                  <a:cubicBezTo>
                    <a:pt x="6997" y="8202"/>
                    <a:pt x="6997" y="8202"/>
                    <a:pt x="6997" y="8202"/>
                  </a:cubicBezTo>
                  <a:cubicBezTo>
                    <a:pt x="5170" y="8202"/>
                    <a:pt x="4257" y="9569"/>
                    <a:pt x="4257" y="11210"/>
                  </a:cubicBezTo>
                  <a:cubicBezTo>
                    <a:pt x="4257" y="12850"/>
                    <a:pt x="5474" y="14217"/>
                    <a:pt x="7604" y="14217"/>
                  </a:cubicBezTo>
                </a:path>
                <a:path w="21600" h="21600">
                  <a:moveTo>
                    <a:pt x="11559" y="10936"/>
                  </a:moveTo>
                  <a:cubicBezTo>
                    <a:pt x="11559" y="10936"/>
                    <a:pt x="11559" y="7382"/>
                    <a:pt x="7908" y="7382"/>
                  </a:cubicBezTo>
                  <a:cubicBezTo>
                    <a:pt x="7908" y="10936"/>
                    <a:pt x="7908" y="10936"/>
                    <a:pt x="7908" y="10936"/>
                  </a:cubicBezTo>
                  <a:lnTo>
                    <a:pt x="11559" y="10936"/>
                  </a:lnTo>
                </a:path>
                <a:path w="21600" h="21600">
                  <a:moveTo>
                    <a:pt x="3953" y="6015"/>
                  </a:moveTo>
                  <a:cubicBezTo>
                    <a:pt x="11559" y="6015"/>
                    <a:pt x="11559" y="6015"/>
                    <a:pt x="11559" y="6015"/>
                  </a:cubicBezTo>
                  <a:cubicBezTo>
                    <a:pt x="11559" y="4647"/>
                    <a:pt x="11559" y="4647"/>
                    <a:pt x="11559" y="4647"/>
                  </a:cubicBezTo>
                  <a:cubicBezTo>
                    <a:pt x="3953" y="4647"/>
                    <a:pt x="3953" y="4647"/>
                    <a:pt x="3953" y="4647"/>
                  </a:cubicBezTo>
                  <a:lnTo>
                    <a:pt x="3953" y="6015"/>
                  </a:lnTo>
                </a:path>
                <a:path w="21600" h="21600">
                  <a:moveTo>
                    <a:pt x="20686" y="17772"/>
                  </a:moveTo>
                  <a:cubicBezTo>
                    <a:pt x="1519" y="17772"/>
                    <a:pt x="1519" y="17772"/>
                    <a:pt x="1519" y="17772"/>
                  </a:cubicBezTo>
                  <a:cubicBezTo>
                    <a:pt x="1519" y="16404"/>
                    <a:pt x="1519" y="16404"/>
                    <a:pt x="1519" y="16404"/>
                  </a:cubicBezTo>
                  <a:cubicBezTo>
                    <a:pt x="20686" y="16404"/>
                    <a:pt x="20686" y="16404"/>
                    <a:pt x="20686" y="16404"/>
                  </a:cubicBezTo>
                  <a:lnTo>
                    <a:pt x="20686" y="17772"/>
                  </a:lnTo>
                </a:path>
                <a:path w="21600" h="21600">
                  <a:moveTo>
                    <a:pt x="9429" y="18316"/>
                  </a:moveTo>
                  <a:cubicBezTo>
                    <a:pt x="6997" y="21600"/>
                    <a:pt x="6997" y="21600"/>
                    <a:pt x="6997" y="21600"/>
                  </a:cubicBezTo>
                  <a:cubicBezTo>
                    <a:pt x="4867" y="21600"/>
                    <a:pt x="4867" y="21600"/>
                    <a:pt x="4867" y="21600"/>
                  </a:cubicBezTo>
                  <a:cubicBezTo>
                    <a:pt x="6997" y="18316"/>
                    <a:pt x="6997" y="18316"/>
                    <a:pt x="6997" y="18316"/>
                  </a:cubicBezTo>
                  <a:lnTo>
                    <a:pt x="9429" y="18316"/>
                  </a:lnTo>
                </a:path>
                <a:path w="21600" h="21600">
                  <a:moveTo>
                    <a:pt x="16731" y="21600"/>
                  </a:moveTo>
                  <a:cubicBezTo>
                    <a:pt x="14601" y="21600"/>
                    <a:pt x="14601" y="21600"/>
                    <a:pt x="14601" y="21600"/>
                  </a:cubicBezTo>
                  <a:cubicBezTo>
                    <a:pt x="12472" y="18316"/>
                    <a:pt x="12472" y="18316"/>
                    <a:pt x="12472" y="18316"/>
                  </a:cubicBezTo>
                  <a:cubicBezTo>
                    <a:pt x="14601" y="18316"/>
                    <a:pt x="14601" y="18316"/>
                    <a:pt x="14601" y="18316"/>
                  </a:cubicBezTo>
                  <a:lnTo>
                    <a:pt x="16731" y="21600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148" name="矩形"/>
          <p:cNvSpPr>
            <a:spLocks/>
          </p:cNvSpPr>
          <p:nvPr/>
        </p:nvSpPr>
        <p:spPr>
          <a:xfrm rot="0">
            <a:off x="964406" y="4903315"/>
            <a:ext cx="3321844" cy="4308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20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49" name="矩形"/>
          <p:cNvSpPr>
            <a:spLocks/>
          </p:cNvSpPr>
          <p:nvPr/>
        </p:nvSpPr>
        <p:spPr>
          <a:xfrm rot="0">
            <a:off x="1991179" y="3508052"/>
            <a:ext cx="1264860" cy="12439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59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01</a:t>
            </a:r>
            <a:endParaRPr lang="zh-CN" altLang="en-US" sz="759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150" name="直线"/>
          <p:cNvSpPr>
            <a:spLocks/>
          </p:cNvSpPr>
          <p:nvPr/>
        </p:nvSpPr>
        <p:spPr>
          <a:xfrm rot="0">
            <a:off x="1446609" y="4724723"/>
            <a:ext cx="2357438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25092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animBg="1"/>
      <p:bldP spid="143" grpId="0" animBg="1"/>
      <p:bldP spid="144" grpId="0" animBg="1"/>
      <p:bldP spid="147" grpId="0" animBg="1"/>
      <p:bldP spid="149" grpId="0"/>
      <p:bldP spid="150" grpId="0" animBg="1"/>
      <p:bldP spid="148" grpId="0"/>
    </p:bldLst>
  </p:timing>
</p:sld>
</file>

<file path=ppt/slides/slide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曲线"/>
          <p:cNvSpPr>
            <a:spLocks/>
          </p:cNvSpPr>
          <p:nvPr/>
        </p:nvSpPr>
        <p:spPr>
          <a:xfrm rot="0">
            <a:off x="3269844" y="199"/>
            <a:ext cx="9588200" cy="7232253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308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10308" y="0"/>
                </a:lnTo>
                <a:close/>
              </a:path>
            </a:pathLst>
          </a:custGeom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200" name="五边形"/>
          <p:cNvSpPr>
            <a:spLocks/>
          </p:cNvSpPr>
          <p:nvPr/>
        </p:nvSpPr>
        <p:spPr>
          <a:xfrm rot="0">
            <a:off x="486354" y="2485219"/>
            <a:ext cx="640666" cy="383982"/>
          </a:xfrm>
          <a:prstGeom prst="homePlate">
            <a:avLst>
              <a:gd name="adj" fmla="val 48749"/>
            </a:avLst>
          </a:prstGeom>
          <a:solidFill>
            <a:schemeClr val="accent1"/>
          </a:solidFill>
          <a:ln w="28575" cmpd="sng" cap="flat">
            <a:noFill/>
            <a:prstDash val="solid"/>
            <a:round/>
          </a:ln>
          <a:effectLst>
            <a:outerShdw sx="100000" sy="100000" algn="b" rotWithShape="0" blurRad="88900" dist="75434" dir="2699985">
              <a:srgbClr val="000000">
                <a:alpha val="22745"/>
              </a:srgbClr>
            </a:outerShdw>
          </a:effectLst>
        </p:spPr>
        <p:txBody>
          <a:bodyPr vert="horz" wrap="square" lIns="96430" tIns="48216" rIns="96430" bIns="48216" anchor="ctr" anchorCtr="0">
            <a:prstTxWarp prst="textNoShape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109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01</a:t>
            </a:r>
            <a:endParaRPr lang="zh-CN" altLang="en-US" sz="2109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1" name="矩形"/>
          <p:cNvSpPr>
            <a:spLocks/>
          </p:cNvSpPr>
          <p:nvPr/>
        </p:nvSpPr>
        <p:spPr>
          <a:xfrm rot="0">
            <a:off x="1182899" y="2488083"/>
            <a:ext cx="3710887" cy="370751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6430" tIns="48216" rIns="96430" bIns="48216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2" name="五边形"/>
          <p:cNvSpPr>
            <a:spLocks/>
          </p:cNvSpPr>
          <p:nvPr/>
        </p:nvSpPr>
        <p:spPr>
          <a:xfrm rot="0">
            <a:off x="486354" y="3424335"/>
            <a:ext cx="640666" cy="383982"/>
          </a:xfrm>
          <a:prstGeom prst="homePlate">
            <a:avLst>
              <a:gd name="adj" fmla="val 48749"/>
            </a:avLst>
          </a:prstGeom>
          <a:solidFill>
            <a:schemeClr val="accent2"/>
          </a:solidFill>
          <a:ln w="28575" cmpd="sng" cap="flat">
            <a:noFill/>
            <a:prstDash val="solid"/>
            <a:round/>
          </a:ln>
          <a:effectLst>
            <a:outerShdw sx="100000" sy="100000" algn="b" rotWithShape="0" blurRad="88900" dist="75434" dir="2699985">
              <a:srgbClr val="000000">
                <a:alpha val="22745"/>
              </a:srgbClr>
            </a:outerShdw>
          </a:effectLst>
        </p:spPr>
        <p:txBody>
          <a:bodyPr vert="horz" wrap="square" lIns="96430" tIns="48216" rIns="96430" bIns="48216" anchor="ctr" anchorCtr="0">
            <a:prstTxWarp prst="textNoShape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109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02</a:t>
            </a:r>
            <a:endParaRPr lang="zh-CN" altLang="en-US" sz="2109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3" name="矩形"/>
          <p:cNvSpPr>
            <a:spLocks/>
          </p:cNvSpPr>
          <p:nvPr/>
        </p:nvSpPr>
        <p:spPr>
          <a:xfrm rot="0">
            <a:off x="1182899" y="3427199"/>
            <a:ext cx="3280085" cy="370751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6430" tIns="48216" rIns="96430" bIns="48216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4" name="五边形"/>
          <p:cNvSpPr>
            <a:spLocks/>
          </p:cNvSpPr>
          <p:nvPr/>
        </p:nvSpPr>
        <p:spPr>
          <a:xfrm rot="0">
            <a:off x="486354" y="4350133"/>
            <a:ext cx="640666" cy="383982"/>
          </a:xfrm>
          <a:prstGeom prst="homePlate">
            <a:avLst>
              <a:gd name="adj" fmla="val 48749"/>
            </a:avLst>
          </a:prstGeom>
          <a:solidFill>
            <a:schemeClr val="accent3"/>
          </a:solidFill>
          <a:ln w="28575" cmpd="sng" cap="flat">
            <a:noFill/>
            <a:prstDash val="solid"/>
            <a:round/>
          </a:ln>
          <a:effectLst>
            <a:outerShdw sx="100000" sy="100000" algn="b" rotWithShape="0" blurRad="88900" dist="75434" dir="2699985">
              <a:srgbClr val="000000">
                <a:alpha val="22745"/>
              </a:srgbClr>
            </a:outerShdw>
          </a:effectLst>
        </p:spPr>
        <p:txBody>
          <a:bodyPr vert="horz" wrap="square" lIns="96430" tIns="48216" rIns="96430" bIns="48216" anchor="ctr" anchorCtr="0">
            <a:prstTxWarp prst="textNoShape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109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03</a:t>
            </a:r>
            <a:endParaRPr lang="zh-CN" altLang="en-US" sz="2109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5" name="矩形"/>
          <p:cNvSpPr>
            <a:spLocks/>
          </p:cNvSpPr>
          <p:nvPr/>
        </p:nvSpPr>
        <p:spPr>
          <a:xfrm rot="0">
            <a:off x="1182901" y="4352995"/>
            <a:ext cx="3124389" cy="370751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6430" tIns="48216" rIns="96430" bIns="48216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6" name="五边形"/>
          <p:cNvSpPr>
            <a:spLocks/>
          </p:cNvSpPr>
          <p:nvPr/>
        </p:nvSpPr>
        <p:spPr>
          <a:xfrm rot="0">
            <a:off x="486354" y="5318792"/>
            <a:ext cx="640666" cy="383981"/>
          </a:xfrm>
          <a:prstGeom prst="homePlate">
            <a:avLst>
              <a:gd name="adj" fmla="val 48749"/>
            </a:avLst>
          </a:prstGeom>
          <a:solidFill>
            <a:schemeClr val="accent4"/>
          </a:solidFill>
          <a:ln w="28575" cmpd="sng" cap="flat">
            <a:noFill/>
            <a:prstDash val="solid"/>
            <a:round/>
          </a:ln>
          <a:effectLst>
            <a:outerShdw sx="100000" sy="100000" algn="b" rotWithShape="0" blurRad="88900" dist="75434" dir="2699985">
              <a:srgbClr val="000000">
                <a:alpha val="22745"/>
              </a:srgbClr>
            </a:outerShdw>
          </a:effectLst>
        </p:spPr>
        <p:txBody>
          <a:bodyPr vert="horz" wrap="square" lIns="96430" tIns="48216" rIns="96430" bIns="48216" anchor="ctr" anchorCtr="0">
            <a:prstTxWarp prst="textNoShape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109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04</a:t>
            </a:r>
            <a:endParaRPr lang="zh-CN" altLang="en-US" sz="2109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207" name="矩形"/>
          <p:cNvSpPr>
            <a:spLocks/>
          </p:cNvSpPr>
          <p:nvPr/>
        </p:nvSpPr>
        <p:spPr>
          <a:xfrm rot="0">
            <a:off x="1182902" y="5321655"/>
            <a:ext cx="2582178" cy="507911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6430" tIns="48216" rIns="96430" bIns="48216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210" name="组合"/>
          <p:cNvGrpSpPr>
            <a:grpSpLocks/>
          </p:cNvGrpSpPr>
          <p:nvPr/>
        </p:nvGrpSpPr>
        <p:grpSpPr>
          <a:xfrm>
            <a:off x="4845286" y="2914267"/>
            <a:ext cx="2222507" cy="964301"/>
            <a:chOff x="4845286" y="2914267"/>
            <a:chExt cx="2222507" cy="964301"/>
          </a:xfrm>
        </p:grpSpPr>
        <p:sp>
          <p:nvSpPr>
            <p:cNvPr id="208" name="平行四边形"/>
            <p:cNvSpPr>
              <a:spLocks/>
            </p:cNvSpPr>
            <p:nvPr/>
          </p:nvSpPr>
          <p:spPr>
            <a:xfrm rot="0">
              <a:off x="4845286" y="2914267"/>
              <a:ext cx="2222507" cy="964301"/>
            </a:xfrm>
            <a:prstGeom prst="parallelogram">
              <a:avLst>
                <a:gd name="adj" fmla="val 52391"/>
              </a:avLst>
            </a:prstGeom>
            <a:solidFill>
              <a:schemeClr val="accent2"/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209" name="曲线"/>
            <p:cNvSpPr>
              <a:spLocks/>
            </p:cNvSpPr>
            <p:nvPr/>
          </p:nvSpPr>
          <p:spPr>
            <a:xfrm rot="0">
              <a:off x="5711279" y="3191500"/>
              <a:ext cx="490520" cy="489683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7020" y="19985"/>
                  </a:moveTo>
                  <a:lnTo>
                    <a:pt x="11253" y="17679"/>
                  </a:lnTo>
                  <a:cubicBezTo>
                    <a:pt x="11117" y="17625"/>
                    <a:pt x="10974" y="17608"/>
                    <a:pt x="10833" y="17599"/>
                  </a:cubicBezTo>
                  <a:lnTo>
                    <a:pt x="19710" y="3835"/>
                  </a:lnTo>
                  <a:cubicBezTo>
                    <a:pt x="19710" y="3835"/>
                    <a:pt x="17020" y="19985"/>
                    <a:pt x="17020" y="19985"/>
                  </a:cubicBezTo>
                </a:path>
                <a:path w="21600" h="21600">
                  <a:moveTo>
                    <a:pt x="6877" y="16242"/>
                  </a:moveTo>
                  <a:cubicBezTo>
                    <a:pt x="6876" y="16241"/>
                    <a:pt x="6872" y="16239"/>
                    <a:pt x="6871" y="16236"/>
                  </a:cubicBezTo>
                  <a:lnTo>
                    <a:pt x="19657" y="2551"/>
                  </a:lnTo>
                  <a:lnTo>
                    <a:pt x="8757" y="19535"/>
                  </a:lnTo>
                  <a:cubicBezTo>
                    <a:pt x="8757" y="19535"/>
                    <a:pt x="6877" y="16242"/>
                    <a:pt x="6877" y="16242"/>
                  </a:cubicBezTo>
                </a:path>
                <a:path w="21600" h="21600">
                  <a:moveTo>
                    <a:pt x="2114" y="14023"/>
                  </a:moveTo>
                  <a:lnTo>
                    <a:pt x="17757" y="3594"/>
                  </a:lnTo>
                  <a:lnTo>
                    <a:pt x="6384" y="15769"/>
                  </a:lnTo>
                  <a:cubicBezTo>
                    <a:pt x="6324" y="15733"/>
                    <a:pt x="6272" y="15685"/>
                    <a:pt x="6205" y="15660"/>
                  </a:cubicBezTo>
                  <a:cubicBezTo>
                    <a:pt x="6205" y="15660"/>
                    <a:pt x="2114" y="14023"/>
                    <a:pt x="2114" y="14023"/>
                  </a:cubicBezTo>
                </a:path>
                <a:path w="21600" h="21600">
                  <a:moveTo>
                    <a:pt x="21289" y="105"/>
                  </a:moveTo>
                  <a:cubicBezTo>
                    <a:pt x="21176" y="35"/>
                    <a:pt x="21050" y="0"/>
                    <a:pt x="20923" y="0"/>
                  </a:cubicBezTo>
                  <a:cubicBezTo>
                    <a:pt x="20790" y="0"/>
                    <a:pt x="20662" y="36"/>
                    <a:pt x="20549" y="110"/>
                  </a:cubicBezTo>
                  <a:lnTo>
                    <a:pt x="299" y="13611"/>
                  </a:lnTo>
                  <a:cubicBezTo>
                    <a:pt x="91" y="13750"/>
                    <a:pt x="-23" y="13993"/>
                    <a:pt x="1" y="14242"/>
                  </a:cubicBezTo>
                  <a:cubicBezTo>
                    <a:pt x="28" y="14492"/>
                    <a:pt x="190" y="14707"/>
                    <a:pt x="423" y="14801"/>
                  </a:cubicBezTo>
                  <a:lnTo>
                    <a:pt x="5703" y="16912"/>
                  </a:lnTo>
                  <a:lnTo>
                    <a:pt x="8185" y="21258"/>
                  </a:lnTo>
                  <a:cubicBezTo>
                    <a:pt x="8305" y="21467"/>
                    <a:pt x="8525" y="21597"/>
                    <a:pt x="8766" y="21599"/>
                  </a:cubicBezTo>
                  <a:lnTo>
                    <a:pt x="8773" y="21599"/>
                  </a:lnTo>
                  <a:cubicBezTo>
                    <a:pt x="9010" y="21599"/>
                    <a:pt x="9229" y="21473"/>
                    <a:pt x="9351" y="21268"/>
                  </a:cubicBezTo>
                  <a:lnTo>
                    <a:pt x="10752" y="18933"/>
                  </a:lnTo>
                  <a:lnTo>
                    <a:pt x="17296" y="21551"/>
                  </a:lnTo>
                  <a:cubicBezTo>
                    <a:pt x="17375" y="21581"/>
                    <a:pt x="17464" y="21599"/>
                    <a:pt x="17547" y="21599"/>
                  </a:cubicBezTo>
                  <a:cubicBezTo>
                    <a:pt x="17661" y="21599"/>
                    <a:pt x="17776" y="21568"/>
                    <a:pt x="17878" y="21512"/>
                  </a:cubicBezTo>
                  <a:cubicBezTo>
                    <a:pt x="18056" y="21409"/>
                    <a:pt x="18179" y="21238"/>
                    <a:pt x="18215" y="21033"/>
                  </a:cubicBezTo>
                  <a:lnTo>
                    <a:pt x="21587" y="782"/>
                  </a:lnTo>
                  <a:cubicBezTo>
                    <a:pt x="21631" y="518"/>
                    <a:pt x="21514" y="251"/>
                    <a:pt x="21289" y="105"/>
                  </a:cubicBez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grpSp>
        <p:nvGrpSpPr>
          <p:cNvPr id="215" name="组合"/>
          <p:cNvGrpSpPr>
            <a:grpSpLocks/>
          </p:cNvGrpSpPr>
          <p:nvPr/>
        </p:nvGrpSpPr>
        <p:grpSpPr>
          <a:xfrm>
            <a:off x="5415574" y="1644262"/>
            <a:ext cx="2222506" cy="964301"/>
            <a:chOff x="5415574" y="1644262"/>
            <a:chExt cx="2222506" cy="964301"/>
          </a:xfrm>
        </p:grpSpPr>
        <p:sp>
          <p:nvSpPr>
            <p:cNvPr id="211" name="平行四边形"/>
            <p:cNvSpPr>
              <a:spLocks/>
            </p:cNvSpPr>
            <p:nvPr/>
          </p:nvSpPr>
          <p:spPr>
            <a:xfrm rot="0">
              <a:off x="5415574" y="1644262"/>
              <a:ext cx="2222506" cy="964301"/>
            </a:xfrm>
            <a:prstGeom prst="parallelogram">
              <a:avLst>
                <a:gd name="adj" fmla="val 52391"/>
              </a:avLst>
            </a:prstGeom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grpSp>
          <p:nvGrpSpPr>
            <p:cNvPr id="214" name="组合"/>
            <p:cNvGrpSpPr>
              <a:grpSpLocks/>
            </p:cNvGrpSpPr>
            <p:nvPr/>
          </p:nvGrpSpPr>
          <p:grpSpPr>
            <a:xfrm>
              <a:off x="6281567" y="1896636"/>
              <a:ext cx="490520" cy="459547"/>
              <a:chOff x="6281567" y="1896636"/>
              <a:chExt cx="490520" cy="459547"/>
            </a:xfrm>
          </p:grpSpPr>
          <p:sp>
            <p:nvSpPr>
              <p:cNvPr id="212" name="曲线"/>
              <p:cNvSpPr>
                <a:spLocks/>
              </p:cNvSpPr>
              <p:nvPr/>
            </p:nvSpPr>
            <p:spPr>
              <a:xfrm rot="0">
                <a:off x="6343510" y="1957743"/>
                <a:ext cx="366634" cy="245259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697" y="20254"/>
                    </a:moveTo>
                    <a:lnTo>
                      <a:pt x="897" y="20254"/>
                    </a:lnTo>
                    <a:lnTo>
                      <a:pt x="897" y="1349"/>
                    </a:lnTo>
                    <a:lnTo>
                      <a:pt x="20697" y="1349"/>
                    </a:lnTo>
                    <a:cubicBezTo>
                      <a:pt x="20697" y="1349"/>
                      <a:pt x="20697" y="20254"/>
                      <a:pt x="20697" y="20254"/>
                    </a:cubicBezTo>
                  </a:path>
                  <a:path w="21600" h="21600">
                    <a:moveTo>
                      <a:pt x="20697" y="0"/>
                    </a:moveTo>
                    <a:lnTo>
                      <a:pt x="897" y="3"/>
                    </a:lnTo>
                    <a:cubicBezTo>
                      <a:pt x="400" y="3"/>
                      <a:pt x="0" y="603"/>
                      <a:pt x="0" y="1349"/>
                    </a:cubicBezTo>
                    <a:lnTo>
                      <a:pt x="0" y="20249"/>
                    </a:lnTo>
                    <a:cubicBezTo>
                      <a:pt x="0" y="20994"/>
                      <a:pt x="400" y="21599"/>
                      <a:pt x="897" y="21599"/>
                    </a:cubicBezTo>
                    <a:lnTo>
                      <a:pt x="20697" y="21599"/>
                    </a:lnTo>
                    <a:cubicBezTo>
                      <a:pt x="21194" y="21599"/>
                      <a:pt x="21600" y="20994"/>
                      <a:pt x="21600" y="20249"/>
                    </a:cubicBezTo>
                    <a:lnTo>
                      <a:pt x="21600" y="1349"/>
                    </a:lnTo>
                    <a:cubicBezTo>
                      <a:pt x="21600" y="603"/>
                      <a:pt x="21194" y="0"/>
                      <a:pt x="20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213" name="曲线"/>
              <p:cNvSpPr>
                <a:spLocks/>
              </p:cNvSpPr>
              <p:nvPr/>
            </p:nvSpPr>
            <p:spPr>
              <a:xfrm rot="0">
                <a:off x="6281567" y="1896636"/>
                <a:ext cx="490520" cy="459547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249" y="16562"/>
                    </a:moveTo>
                    <a:cubicBezTo>
                      <a:pt x="20249" y="16958"/>
                      <a:pt x="19946" y="17281"/>
                      <a:pt x="19573" y="17281"/>
                    </a:cubicBezTo>
                    <a:lnTo>
                      <a:pt x="13497" y="17281"/>
                    </a:lnTo>
                    <a:lnTo>
                      <a:pt x="8097" y="17281"/>
                    </a:lnTo>
                    <a:lnTo>
                      <a:pt x="2023" y="17281"/>
                    </a:lnTo>
                    <a:cubicBezTo>
                      <a:pt x="1650" y="17281"/>
                      <a:pt x="1349" y="16958"/>
                      <a:pt x="1349" y="16562"/>
                    </a:cubicBezTo>
                    <a:lnTo>
                      <a:pt x="1349" y="2159"/>
                    </a:lnTo>
                    <a:cubicBezTo>
                      <a:pt x="1349" y="1760"/>
                      <a:pt x="1650" y="1439"/>
                      <a:pt x="2023" y="1439"/>
                    </a:cubicBezTo>
                    <a:lnTo>
                      <a:pt x="19573" y="1439"/>
                    </a:lnTo>
                    <a:cubicBezTo>
                      <a:pt x="19946" y="1439"/>
                      <a:pt x="20249" y="1760"/>
                      <a:pt x="20249" y="2159"/>
                    </a:cubicBezTo>
                    <a:cubicBezTo>
                      <a:pt x="20249" y="2159"/>
                      <a:pt x="20249" y="16562"/>
                      <a:pt x="20249" y="16562"/>
                    </a:cubicBezTo>
                  </a:path>
                  <a:path w="21600" h="21600">
                    <a:moveTo>
                      <a:pt x="19573" y="0"/>
                    </a:moveTo>
                    <a:lnTo>
                      <a:pt x="2023" y="0"/>
                    </a:lnTo>
                    <a:cubicBezTo>
                      <a:pt x="904" y="0"/>
                      <a:pt x="0" y="966"/>
                      <a:pt x="0" y="2159"/>
                    </a:cubicBezTo>
                    <a:lnTo>
                      <a:pt x="0" y="16562"/>
                    </a:lnTo>
                    <a:cubicBezTo>
                      <a:pt x="0" y="17753"/>
                      <a:pt x="903" y="18716"/>
                      <a:pt x="2017" y="18720"/>
                    </a:cubicBezTo>
                    <a:lnTo>
                      <a:pt x="8773" y="18720"/>
                    </a:lnTo>
                    <a:lnTo>
                      <a:pt x="8773" y="19596"/>
                    </a:lnTo>
                    <a:lnTo>
                      <a:pt x="4560" y="20181"/>
                    </a:lnTo>
                    <a:cubicBezTo>
                      <a:pt x="4258" y="20261"/>
                      <a:pt x="4049" y="20547"/>
                      <a:pt x="4049" y="20879"/>
                    </a:cubicBezTo>
                    <a:cubicBezTo>
                      <a:pt x="4049" y="21276"/>
                      <a:pt x="4350" y="21597"/>
                      <a:pt x="4723" y="21597"/>
                    </a:cubicBezTo>
                    <a:lnTo>
                      <a:pt x="16871" y="21597"/>
                    </a:lnTo>
                    <a:cubicBezTo>
                      <a:pt x="17248" y="21597"/>
                      <a:pt x="17547" y="21276"/>
                      <a:pt x="17547" y="20879"/>
                    </a:cubicBezTo>
                    <a:cubicBezTo>
                      <a:pt x="17547" y="20547"/>
                      <a:pt x="17338" y="20261"/>
                      <a:pt x="17037" y="20181"/>
                    </a:cubicBezTo>
                    <a:lnTo>
                      <a:pt x="12823" y="19596"/>
                    </a:lnTo>
                    <a:lnTo>
                      <a:pt x="12823" y="18720"/>
                    </a:lnTo>
                    <a:lnTo>
                      <a:pt x="19581" y="18720"/>
                    </a:lnTo>
                    <a:cubicBezTo>
                      <a:pt x="20695" y="18716"/>
                      <a:pt x="21600" y="17753"/>
                      <a:pt x="21600" y="16562"/>
                    </a:cubicBezTo>
                    <a:lnTo>
                      <a:pt x="21600" y="2159"/>
                    </a:lnTo>
                    <a:cubicBezTo>
                      <a:pt x="21600" y="966"/>
                      <a:pt x="20692" y="0"/>
                      <a:pt x="195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grpSp>
        <p:nvGrpSpPr>
          <p:cNvPr id="220" name="组合"/>
          <p:cNvGrpSpPr>
            <a:grpSpLocks/>
          </p:cNvGrpSpPr>
          <p:nvPr/>
        </p:nvGrpSpPr>
        <p:grpSpPr>
          <a:xfrm>
            <a:off x="3614285" y="5454278"/>
            <a:ext cx="2222505" cy="964299"/>
            <a:chOff x="3614285" y="5454278"/>
            <a:chExt cx="2222505" cy="964299"/>
          </a:xfrm>
        </p:grpSpPr>
        <p:sp>
          <p:nvSpPr>
            <p:cNvPr id="216" name="平行四边形"/>
            <p:cNvSpPr>
              <a:spLocks/>
            </p:cNvSpPr>
            <p:nvPr/>
          </p:nvSpPr>
          <p:spPr>
            <a:xfrm rot="0">
              <a:off x="3614285" y="5454278"/>
              <a:ext cx="2222505" cy="964299"/>
            </a:xfrm>
            <a:prstGeom prst="parallelogram">
              <a:avLst>
                <a:gd name="adj" fmla="val 52391"/>
              </a:avLst>
            </a:prstGeom>
            <a:solidFill>
              <a:schemeClr val="accent4"/>
            </a:solidFill>
            <a:ln w="12700" cmpd="sng" cap="flat">
              <a:noFill/>
              <a:prstDash val="solid"/>
              <a:round/>
            </a:ln>
          </p:spPr>
        </p:sp>
        <p:grpSp>
          <p:nvGrpSpPr>
            <p:cNvPr id="219" name="组合"/>
            <p:cNvGrpSpPr>
              <a:grpSpLocks/>
            </p:cNvGrpSpPr>
            <p:nvPr/>
          </p:nvGrpSpPr>
          <p:grpSpPr>
            <a:xfrm>
              <a:off x="4557288" y="5691167"/>
              <a:ext cx="336498" cy="490520"/>
              <a:chOff x="4557288" y="5691167"/>
              <a:chExt cx="336498" cy="490520"/>
            </a:xfrm>
          </p:grpSpPr>
          <p:sp>
            <p:nvSpPr>
              <p:cNvPr id="217" name="曲线"/>
              <p:cNvSpPr>
                <a:spLocks/>
              </p:cNvSpPr>
              <p:nvPr/>
            </p:nvSpPr>
            <p:spPr>
              <a:xfrm rot="0">
                <a:off x="4557288" y="5691167"/>
                <a:ext cx="336498" cy="49052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5384" y="14174"/>
                    </a:moveTo>
                    <a:lnTo>
                      <a:pt x="6221" y="14174"/>
                    </a:lnTo>
                    <a:cubicBezTo>
                      <a:pt x="5732" y="13446"/>
                      <a:pt x="5146" y="12715"/>
                      <a:pt x="4566" y="12002"/>
                    </a:cubicBezTo>
                    <a:cubicBezTo>
                      <a:pt x="3285" y="10426"/>
                      <a:pt x="1960" y="8797"/>
                      <a:pt x="1960" y="7423"/>
                    </a:cubicBezTo>
                    <a:cubicBezTo>
                      <a:pt x="1960" y="4074"/>
                      <a:pt x="5926" y="1349"/>
                      <a:pt x="10799" y="1349"/>
                    </a:cubicBezTo>
                    <a:cubicBezTo>
                      <a:pt x="15670" y="1349"/>
                      <a:pt x="19635" y="4074"/>
                      <a:pt x="19635" y="7423"/>
                    </a:cubicBezTo>
                    <a:cubicBezTo>
                      <a:pt x="19635" y="8786"/>
                      <a:pt x="18309" y="10424"/>
                      <a:pt x="17027" y="12009"/>
                    </a:cubicBezTo>
                    <a:cubicBezTo>
                      <a:pt x="16452" y="12721"/>
                      <a:pt x="15871" y="13448"/>
                      <a:pt x="15384" y="14174"/>
                    </a:cubicBezTo>
                  </a:path>
                  <a:path w="21600" h="21600">
                    <a:moveTo>
                      <a:pt x="10799" y="20249"/>
                    </a:moveTo>
                    <a:cubicBezTo>
                      <a:pt x="9802" y="20249"/>
                      <a:pt x="9345" y="20170"/>
                      <a:pt x="8837" y="19406"/>
                    </a:cubicBezTo>
                    <a:lnTo>
                      <a:pt x="12999" y="19045"/>
                    </a:lnTo>
                    <a:cubicBezTo>
                      <a:pt x="12396" y="20164"/>
                      <a:pt x="11957" y="20249"/>
                      <a:pt x="10799" y="20249"/>
                    </a:cubicBezTo>
                  </a:path>
                  <a:path w="21600" h="21600">
                    <a:moveTo>
                      <a:pt x="7592" y="16812"/>
                    </a:moveTo>
                    <a:cubicBezTo>
                      <a:pt x="7416" y="16405"/>
                      <a:pt x="7214" y="15977"/>
                      <a:pt x="6988" y="15524"/>
                    </a:cubicBezTo>
                    <a:lnTo>
                      <a:pt x="14615" y="15524"/>
                    </a:lnTo>
                    <a:cubicBezTo>
                      <a:pt x="14494" y="15767"/>
                      <a:pt x="14373" y="16008"/>
                      <a:pt x="14270" y="16238"/>
                    </a:cubicBezTo>
                    <a:cubicBezTo>
                      <a:pt x="14270" y="16238"/>
                      <a:pt x="7592" y="16812"/>
                      <a:pt x="7592" y="16812"/>
                    </a:cubicBezTo>
                  </a:path>
                  <a:path w="21600" h="21600">
                    <a:moveTo>
                      <a:pt x="13344" y="18342"/>
                    </a:moveTo>
                    <a:lnTo>
                      <a:pt x="8474" y="18761"/>
                    </a:lnTo>
                    <a:cubicBezTo>
                      <a:pt x="8302" y="18415"/>
                      <a:pt x="8116" y="18010"/>
                      <a:pt x="7888" y="17483"/>
                    </a:cubicBezTo>
                    <a:cubicBezTo>
                      <a:pt x="7884" y="17476"/>
                      <a:pt x="7882" y="17467"/>
                      <a:pt x="7878" y="17459"/>
                    </a:cubicBezTo>
                    <a:lnTo>
                      <a:pt x="13955" y="16939"/>
                    </a:lnTo>
                    <a:cubicBezTo>
                      <a:pt x="13870" y="17138"/>
                      <a:pt x="13777" y="17349"/>
                      <a:pt x="13697" y="17535"/>
                    </a:cubicBezTo>
                    <a:cubicBezTo>
                      <a:pt x="13567" y="17839"/>
                      <a:pt x="13450" y="18104"/>
                      <a:pt x="13344" y="18342"/>
                    </a:cubicBezTo>
                  </a:path>
                  <a:path w="21600" h="21600">
                    <a:moveTo>
                      <a:pt x="10799" y="0"/>
                    </a:moveTo>
                    <a:cubicBezTo>
                      <a:pt x="4833" y="0"/>
                      <a:pt x="0" y="3322"/>
                      <a:pt x="0" y="7423"/>
                    </a:cubicBezTo>
                    <a:cubicBezTo>
                      <a:pt x="0" y="10145"/>
                      <a:pt x="3619" y="13027"/>
                      <a:pt x="4938" y="15560"/>
                    </a:cubicBezTo>
                    <a:cubicBezTo>
                      <a:pt x="6903" y="19337"/>
                      <a:pt x="6686" y="21599"/>
                      <a:pt x="10799" y="21599"/>
                    </a:cubicBezTo>
                    <a:cubicBezTo>
                      <a:pt x="14970" y="21599"/>
                      <a:pt x="14691" y="19346"/>
                      <a:pt x="16659" y="15576"/>
                    </a:cubicBezTo>
                    <a:cubicBezTo>
                      <a:pt x="17982" y="13038"/>
                      <a:pt x="21600" y="10123"/>
                      <a:pt x="21600" y="7423"/>
                    </a:cubicBezTo>
                    <a:cubicBezTo>
                      <a:pt x="21600" y="3322"/>
                      <a:pt x="16763" y="0"/>
                      <a:pt x="107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218" name="曲线"/>
              <p:cNvSpPr>
                <a:spLocks/>
              </p:cNvSpPr>
              <p:nvPr/>
            </p:nvSpPr>
            <p:spPr>
              <a:xfrm rot="0">
                <a:off x="4633460" y="5768178"/>
                <a:ext cx="99610" cy="99609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9937" y="0"/>
                    </a:moveTo>
                    <a:cubicBezTo>
                      <a:pt x="8943" y="0"/>
                      <a:pt x="0" y="8940"/>
                      <a:pt x="0" y="19936"/>
                    </a:cubicBezTo>
                    <a:cubicBezTo>
                      <a:pt x="0" y="20854"/>
                      <a:pt x="742" y="21600"/>
                      <a:pt x="1661" y="21600"/>
                    </a:cubicBezTo>
                    <a:cubicBezTo>
                      <a:pt x="2576" y="21600"/>
                      <a:pt x="3323" y="20854"/>
                      <a:pt x="3323" y="19936"/>
                    </a:cubicBezTo>
                    <a:cubicBezTo>
                      <a:pt x="3323" y="10776"/>
                      <a:pt x="10777" y="3322"/>
                      <a:pt x="19937" y="3322"/>
                    </a:cubicBezTo>
                    <a:cubicBezTo>
                      <a:pt x="20855" y="3322"/>
                      <a:pt x="21600" y="2576"/>
                      <a:pt x="21600" y="1660"/>
                    </a:cubicBezTo>
                    <a:cubicBezTo>
                      <a:pt x="21600" y="743"/>
                      <a:pt x="20855" y="0"/>
                      <a:pt x="19937" y="0"/>
                    </a:cubicBezTo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grpSp>
        <p:nvGrpSpPr>
          <p:cNvPr id="226" name="组合"/>
          <p:cNvGrpSpPr>
            <a:grpSpLocks/>
          </p:cNvGrpSpPr>
          <p:nvPr/>
        </p:nvGrpSpPr>
        <p:grpSpPr>
          <a:xfrm>
            <a:off x="4234624" y="4184272"/>
            <a:ext cx="2222506" cy="964300"/>
            <a:chOff x="4234624" y="4184272"/>
            <a:chExt cx="2222506" cy="964300"/>
          </a:xfrm>
        </p:grpSpPr>
        <p:sp>
          <p:nvSpPr>
            <p:cNvPr id="221" name="平行四边形"/>
            <p:cNvSpPr>
              <a:spLocks/>
            </p:cNvSpPr>
            <p:nvPr/>
          </p:nvSpPr>
          <p:spPr>
            <a:xfrm rot="0">
              <a:off x="4234624" y="4184272"/>
              <a:ext cx="2222506" cy="964300"/>
            </a:xfrm>
            <a:prstGeom prst="parallelogram">
              <a:avLst>
                <a:gd name="adj" fmla="val 52391"/>
              </a:avLst>
            </a:prstGeom>
            <a:solidFill>
              <a:schemeClr val="accent3"/>
            </a:solidFill>
            <a:ln w="12700" cmpd="sng" cap="flat">
              <a:noFill/>
              <a:prstDash val="solid"/>
              <a:round/>
            </a:ln>
          </p:spPr>
        </p:sp>
        <p:grpSp>
          <p:nvGrpSpPr>
            <p:cNvPr id="225" name="组合"/>
            <p:cNvGrpSpPr>
              <a:grpSpLocks/>
            </p:cNvGrpSpPr>
            <p:nvPr/>
          </p:nvGrpSpPr>
          <p:grpSpPr>
            <a:xfrm>
              <a:off x="5100616" y="4460085"/>
              <a:ext cx="490520" cy="412674"/>
              <a:chOff x="5100616" y="4460085"/>
              <a:chExt cx="490520" cy="412674"/>
            </a:xfrm>
          </p:grpSpPr>
          <p:sp>
            <p:nvSpPr>
              <p:cNvPr id="222" name="曲线"/>
              <p:cNvSpPr>
                <a:spLocks/>
              </p:cNvSpPr>
              <p:nvPr/>
            </p:nvSpPr>
            <p:spPr>
              <a:xfrm rot="0">
                <a:off x="5223665" y="4567229"/>
                <a:ext cx="244423" cy="244422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6946" y="16068"/>
                    </a:moveTo>
                    <a:cubicBezTo>
                      <a:pt x="14035" y="19467"/>
                      <a:pt x="8924" y="19858"/>
                      <a:pt x="5529" y="16945"/>
                    </a:cubicBezTo>
                    <a:cubicBezTo>
                      <a:pt x="2129" y="14037"/>
                      <a:pt x="1740" y="8923"/>
                      <a:pt x="4651" y="5526"/>
                    </a:cubicBezTo>
                    <a:cubicBezTo>
                      <a:pt x="7557" y="2129"/>
                      <a:pt x="12671" y="1738"/>
                      <a:pt x="16068" y="4649"/>
                    </a:cubicBezTo>
                    <a:cubicBezTo>
                      <a:pt x="19464" y="7557"/>
                      <a:pt x="19857" y="12671"/>
                      <a:pt x="16946" y="16068"/>
                    </a:cubicBezTo>
                  </a:path>
                  <a:path w="21600" h="21600">
                    <a:moveTo>
                      <a:pt x="10800" y="0"/>
                    </a:moveTo>
                    <a:cubicBezTo>
                      <a:pt x="4832" y="0"/>
                      <a:pt x="0" y="4831"/>
                      <a:pt x="0" y="10800"/>
                    </a:cubicBezTo>
                    <a:cubicBezTo>
                      <a:pt x="0" y="16763"/>
                      <a:pt x="4832" y="21598"/>
                      <a:pt x="10800" y="21598"/>
                    </a:cubicBezTo>
                    <a:cubicBezTo>
                      <a:pt x="16763" y="21598"/>
                      <a:pt x="21600" y="16763"/>
                      <a:pt x="21600" y="10800"/>
                    </a:cubicBezTo>
                    <a:cubicBezTo>
                      <a:pt x="21600" y="4831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223" name="曲线"/>
              <p:cNvSpPr>
                <a:spLocks/>
              </p:cNvSpPr>
              <p:nvPr/>
            </p:nvSpPr>
            <p:spPr>
              <a:xfrm rot="0">
                <a:off x="5284771" y="4628335"/>
                <a:ext cx="68640" cy="68638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9197" y="0"/>
                    </a:moveTo>
                    <a:cubicBezTo>
                      <a:pt x="8594" y="0"/>
                      <a:pt x="0" y="8593"/>
                      <a:pt x="0" y="19194"/>
                    </a:cubicBezTo>
                    <a:lnTo>
                      <a:pt x="0" y="19198"/>
                    </a:lnTo>
                    <a:cubicBezTo>
                      <a:pt x="0" y="20524"/>
                      <a:pt x="1066" y="21596"/>
                      <a:pt x="2400" y="21596"/>
                    </a:cubicBezTo>
                    <a:cubicBezTo>
                      <a:pt x="3721" y="21596"/>
                      <a:pt x="4800" y="20524"/>
                      <a:pt x="4800" y="19198"/>
                    </a:cubicBezTo>
                    <a:lnTo>
                      <a:pt x="4800" y="19194"/>
                    </a:lnTo>
                    <a:cubicBezTo>
                      <a:pt x="4800" y="11245"/>
                      <a:pt x="11239" y="4798"/>
                      <a:pt x="19197" y="4798"/>
                    </a:cubicBezTo>
                    <a:cubicBezTo>
                      <a:pt x="20521" y="4798"/>
                      <a:pt x="21600" y="3723"/>
                      <a:pt x="21600" y="2399"/>
                    </a:cubicBezTo>
                    <a:cubicBezTo>
                      <a:pt x="21600" y="1074"/>
                      <a:pt x="20521" y="0"/>
                      <a:pt x="19197" y="0"/>
                    </a:cubicBezTo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224" name="曲线"/>
              <p:cNvSpPr>
                <a:spLocks/>
              </p:cNvSpPr>
              <p:nvPr/>
            </p:nvSpPr>
            <p:spPr>
              <a:xfrm rot="0">
                <a:off x="5100616" y="4460085"/>
                <a:ext cx="490520" cy="412674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0249" y="19197"/>
                    </a:moveTo>
                    <a:cubicBezTo>
                      <a:pt x="20249" y="19641"/>
                      <a:pt x="19947" y="19998"/>
                      <a:pt x="19573" y="19998"/>
                    </a:cubicBezTo>
                    <a:lnTo>
                      <a:pt x="2023" y="19998"/>
                    </a:lnTo>
                    <a:cubicBezTo>
                      <a:pt x="1650" y="19998"/>
                      <a:pt x="1349" y="19641"/>
                      <a:pt x="1349" y="19197"/>
                    </a:cubicBezTo>
                    <a:lnTo>
                      <a:pt x="1349" y="7200"/>
                    </a:lnTo>
                    <a:cubicBezTo>
                      <a:pt x="1349" y="6806"/>
                      <a:pt x="1587" y="6474"/>
                      <a:pt x="1913" y="6411"/>
                    </a:cubicBezTo>
                    <a:lnTo>
                      <a:pt x="5586" y="5683"/>
                    </a:lnTo>
                    <a:lnTo>
                      <a:pt x="6795" y="2102"/>
                    </a:lnTo>
                    <a:cubicBezTo>
                      <a:pt x="6898" y="1798"/>
                      <a:pt x="7147" y="1599"/>
                      <a:pt x="7422" y="1599"/>
                    </a:cubicBezTo>
                    <a:lnTo>
                      <a:pt x="14173" y="1599"/>
                    </a:lnTo>
                    <a:cubicBezTo>
                      <a:pt x="14448" y="1599"/>
                      <a:pt x="14696" y="1798"/>
                      <a:pt x="14798" y="2102"/>
                    </a:cubicBezTo>
                    <a:lnTo>
                      <a:pt x="16008" y="5683"/>
                    </a:lnTo>
                    <a:lnTo>
                      <a:pt x="19683" y="6411"/>
                    </a:lnTo>
                    <a:cubicBezTo>
                      <a:pt x="20011" y="6474"/>
                      <a:pt x="20249" y="6806"/>
                      <a:pt x="20249" y="7200"/>
                    </a:cubicBezTo>
                    <a:cubicBezTo>
                      <a:pt x="20249" y="7200"/>
                      <a:pt x="20249" y="19197"/>
                      <a:pt x="20249" y="19197"/>
                    </a:cubicBezTo>
                  </a:path>
                  <a:path w="21600" h="21600">
                    <a:moveTo>
                      <a:pt x="19905" y="4831"/>
                    </a:moveTo>
                    <a:lnTo>
                      <a:pt x="16979" y="4251"/>
                    </a:lnTo>
                    <a:lnTo>
                      <a:pt x="16052" y="1505"/>
                    </a:lnTo>
                    <a:cubicBezTo>
                      <a:pt x="15743" y="589"/>
                      <a:pt x="15004" y="0"/>
                      <a:pt x="14173" y="0"/>
                    </a:cubicBezTo>
                    <a:lnTo>
                      <a:pt x="7422" y="0"/>
                    </a:lnTo>
                    <a:cubicBezTo>
                      <a:pt x="6592" y="0"/>
                      <a:pt x="5851" y="589"/>
                      <a:pt x="5543" y="1509"/>
                    </a:cubicBezTo>
                    <a:lnTo>
                      <a:pt x="4618" y="4251"/>
                    </a:lnTo>
                    <a:lnTo>
                      <a:pt x="1691" y="4831"/>
                    </a:lnTo>
                    <a:cubicBezTo>
                      <a:pt x="711" y="5024"/>
                      <a:pt x="0" y="6020"/>
                      <a:pt x="0" y="7200"/>
                    </a:cubicBezTo>
                    <a:lnTo>
                      <a:pt x="0" y="19197"/>
                    </a:lnTo>
                    <a:cubicBezTo>
                      <a:pt x="0" y="20521"/>
                      <a:pt x="905" y="21600"/>
                      <a:pt x="2023" y="21600"/>
                    </a:cubicBezTo>
                    <a:lnTo>
                      <a:pt x="19573" y="21600"/>
                    </a:lnTo>
                    <a:cubicBezTo>
                      <a:pt x="20690" y="21600"/>
                      <a:pt x="21600" y="20521"/>
                      <a:pt x="21600" y="19197"/>
                    </a:cubicBezTo>
                    <a:lnTo>
                      <a:pt x="21600" y="7200"/>
                    </a:lnTo>
                    <a:cubicBezTo>
                      <a:pt x="21600" y="6020"/>
                      <a:pt x="20885" y="5024"/>
                      <a:pt x="19905" y="48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sp>
        <p:nvSpPr>
          <p:cNvPr id="227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228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931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" grpId="0" animBg="1"/>
      <p:bldP spid="215" grpId="0" animBg="1"/>
      <p:bldP spid="210" grpId="0" animBg="1"/>
      <p:bldP spid="226" grpId="0" animBg="1"/>
      <p:bldP spid="220" grpId="0" animBg="1"/>
      <p:bldP spid="200" grpId="0" animBg="1"/>
      <p:bldP spid="201" grpId="0"/>
      <p:bldP spid="202" grpId="0" animBg="1"/>
      <p:bldP spid="203" grpId="0"/>
      <p:bldP spid="204" grpId="0" animBg="1"/>
      <p:bldP spid="205" grpId="0"/>
      <p:bldP spid="206" grpId="0" animBg="1"/>
      <p:bldP spid="207" grpId="0"/>
    </p:bldLst>
  </p:timing>
</p:sld>
</file>

<file path=ppt/slides/slide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曲线"/>
          <p:cNvSpPr>
            <a:spLocks/>
          </p:cNvSpPr>
          <p:nvPr/>
        </p:nvSpPr>
        <p:spPr>
          <a:xfrm rot="0">
            <a:off x="3724935" y="2194576"/>
            <a:ext cx="1487367" cy="1317704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7128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28" y="0"/>
                </a:lnTo>
                <a:close/>
              </a:path>
            </a:pathLst>
          </a:custGeom>
          <a:solidFill>
            <a:srgbClr val="381850"/>
          </a:solidFill>
          <a:ln w="12700" cmpd="sng" cap="flat">
            <a:noFill/>
            <a:prstDash val="solid"/>
            <a:miter/>
          </a:ln>
        </p:spPr>
      </p:sp>
      <p:sp>
        <p:nvSpPr>
          <p:cNvPr id="232" name="曲线"/>
          <p:cNvSpPr>
            <a:spLocks/>
          </p:cNvSpPr>
          <p:nvPr/>
        </p:nvSpPr>
        <p:spPr>
          <a:xfrm rot="0">
            <a:off x="3273871" y="2975795"/>
            <a:ext cx="2395107" cy="1371802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9039" y="0"/>
                </a:moveTo>
                <a:lnTo>
                  <a:pt x="2561" y="13284"/>
                </a:lnTo>
                <a:lnTo>
                  <a:pt x="0" y="21600"/>
                </a:lnTo>
                <a:lnTo>
                  <a:pt x="21600" y="8313"/>
                </a:lnTo>
                <a:cubicBezTo>
                  <a:pt x="21600" y="8313"/>
                  <a:pt x="19039" y="0"/>
                  <a:pt x="19039" y="0"/>
                </a:cubicBezTo>
                <a:close/>
              </a:path>
            </a:pathLst>
          </a:custGeom>
          <a:solidFill>
            <a:srgbClr val="CA1C20"/>
          </a:solidFill>
          <a:ln w="12700" cmpd="sng" cap="flat">
            <a:noFill/>
            <a:prstDash val="solid"/>
            <a:miter/>
          </a:ln>
        </p:spPr>
      </p:sp>
      <p:sp>
        <p:nvSpPr>
          <p:cNvPr id="233" name="曲线"/>
          <p:cNvSpPr>
            <a:spLocks/>
          </p:cNvSpPr>
          <p:nvPr/>
        </p:nvSpPr>
        <p:spPr>
          <a:xfrm rot="0">
            <a:off x="2822811" y="3822873"/>
            <a:ext cx="3302845" cy="1371798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1"/>
                </a:lnTo>
                <a:cubicBezTo>
                  <a:pt x="21600" y="8311"/>
                  <a:pt x="19743" y="0"/>
                  <a:pt x="19743" y="0"/>
                </a:cubicBezTo>
                <a:close/>
              </a:path>
            </a:pathLst>
          </a:custGeom>
          <a:solidFill>
            <a:srgbClr val="381850"/>
          </a:solidFill>
          <a:ln w="12700" cmpd="sng" cap="flat">
            <a:noFill/>
            <a:prstDash val="solid"/>
            <a:miter/>
          </a:ln>
        </p:spPr>
      </p:sp>
      <p:sp>
        <p:nvSpPr>
          <p:cNvPr id="234" name="曲线"/>
          <p:cNvSpPr>
            <a:spLocks/>
          </p:cNvSpPr>
          <p:nvPr/>
        </p:nvSpPr>
        <p:spPr>
          <a:xfrm rot="0">
            <a:off x="2361258" y="4669953"/>
            <a:ext cx="4210573" cy="1371790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454" y="13285"/>
                </a:moveTo>
                <a:lnTo>
                  <a:pt x="0" y="21600"/>
                </a:lnTo>
                <a:lnTo>
                  <a:pt x="21600" y="8313"/>
                </a:lnTo>
                <a:lnTo>
                  <a:pt x="20143" y="0"/>
                </a:lnTo>
                <a:cubicBezTo>
                  <a:pt x="20143" y="0"/>
                  <a:pt x="1454" y="13285"/>
                  <a:pt x="1454" y="13285"/>
                </a:cubicBezTo>
                <a:close/>
              </a:path>
            </a:pathLst>
          </a:custGeom>
          <a:solidFill>
            <a:srgbClr val="CA1C20"/>
          </a:solidFill>
          <a:ln w="12700" cmpd="sng" cap="flat">
            <a:noFill/>
            <a:prstDash val="solid"/>
            <a:miter/>
          </a:ln>
        </p:spPr>
      </p:sp>
      <p:grpSp>
        <p:nvGrpSpPr>
          <p:cNvPr id="237" name="组合"/>
          <p:cNvGrpSpPr>
            <a:grpSpLocks/>
          </p:cNvGrpSpPr>
          <p:nvPr/>
        </p:nvGrpSpPr>
        <p:grpSpPr>
          <a:xfrm>
            <a:off x="4175998" y="1829528"/>
            <a:ext cx="1047557" cy="898079"/>
            <a:chOff x="4175998" y="1829528"/>
            <a:chExt cx="1047557" cy="898079"/>
          </a:xfrm>
        </p:grpSpPr>
        <p:sp>
          <p:nvSpPr>
            <p:cNvPr id="235" name="曲线"/>
            <p:cNvSpPr>
              <a:spLocks/>
            </p:cNvSpPr>
            <p:nvPr/>
          </p:nvSpPr>
          <p:spPr>
            <a:xfrm rot="0">
              <a:off x="4175998" y="1829528"/>
              <a:ext cx="1037512" cy="838963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mpd="sng" cap="flat">
              <a:noFill/>
              <a:prstDash val="solid"/>
              <a:miter/>
            </a:ln>
          </p:spPr>
        </p:sp>
        <p:sp>
          <p:nvSpPr>
            <p:cNvPr id="236" name="矩形"/>
            <p:cNvSpPr>
              <a:spLocks/>
            </p:cNvSpPr>
            <p:nvPr/>
          </p:nvSpPr>
          <p:spPr>
            <a:xfrm rot="0">
              <a:off x="4194763" y="2297392"/>
              <a:ext cx="1028792" cy="430215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0" tIns="0" rIns="0" bIns="0" anchor="ctr" anchorCtr="0">
              <a:prstTxWarp prst="textNoShape"/>
            </a:bodyPr>
            <a:lstStyle/>
            <a:p>
              <a:pPr marL="0" indent="0" algn="ctr" defTabSz="5842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all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输入文本</a:t>
              </a:r>
              <a:endParaRPr lang="zh-CN" altLang="en-US" sz="1400" b="0" i="0" u="none" strike="noStrike" kern="1200" cap="all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40" name="组合"/>
          <p:cNvGrpSpPr>
            <a:grpSpLocks/>
          </p:cNvGrpSpPr>
          <p:nvPr/>
        </p:nvGrpSpPr>
        <p:grpSpPr>
          <a:xfrm>
            <a:off x="3724935" y="2975796"/>
            <a:ext cx="1941237" cy="528017"/>
            <a:chOff x="3724935" y="2975796"/>
            <a:chExt cx="1941237" cy="528017"/>
          </a:xfrm>
        </p:grpSpPr>
        <p:sp>
          <p:nvSpPr>
            <p:cNvPr id="238" name="曲线"/>
            <p:cNvSpPr>
              <a:spLocks/>
            </p:cNvSpPr>
            <p:nvPr/>
          </p:nvSpPr>
          <p:spPr>
            <a:xfrm rot="0">
              <a:off x="3724935" y="2975796"/>
              <a:ext cx="1941237" cy="52801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3159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59" y="0"/>
                    <a:pt x="3159" y="0"/>
                  </a:cubicBezTo>
                  <a:close/>
                </a:path>
              </a:pathLst>
            </a:custGeom>
            <a:solidFill>
              <a:schemeClr val="accent2"/>
            </a:solidFill>
            <a:ln w="12700" cmpd="sng" cap="flat">
              <a:noFill/>
              <a:prstDash val="solid"/>
              <a:miter/>
            </a:ln>
          </p:spPr>
        </p:sp>
        <p:sp>
          <p:nvSpPr>
            <p:cNvPr id="239" name="矩形"/>
            <p:cNvSpPr>
              <a:spLocks/>
            </p:cNvSpPr>
            <p:nvPr/>
          </p:nvSpPr>
          <p:spPr>
            <a:xfrm rot="0">
              <a:off x="4027030" y="3024697"/>
              <a:ext cx="1342660" cy="430216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0" tIns="0" rIns="0" bIns="0" anchor="ctr" anchorCtr="0">
              <a:prstTxWarp prst="textNoShape"/>
            </a:bodyPr>
            <a:lstStyle/>
            <a:p>
              <a:pPr marL="0" indent="0" algn="ctr" defTabSz="5842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all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点击输入文本</a:t>
              </a:r>
              <a:endParaRPr lang="zh-CN" altLang="en-US" sz="1400" b="0" i="0" u="none" strike="noStrike" kern="1200" cap="all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43" name="组合"/>
          <p:cNvGrpSpPr>
            <a:grpSpLocks/>
          </p:cNvGrpSpPr>
          <p:nvPr/>
        </p:nvGrpSpPr>
        <p:grpSpPr>
          <a:xfrm>
            <a:off x="3273873" y="3822872"/>
            <a:ext cx="2848974" cy="528019"/>
            <a:chOff x="3273873" y="3822872"/>
            <a:chExt cx="2848974" cy="528019"/>
          </a:xfrm>
        </p:grpSpPr>
        <p:sp>
          <p:nvSpPr>
            <p:cNvPr id="241" name="曲线"/>
            <p:cNvSpPr>
              <a:spLocks/>
            </p:cNvSpPr>
            <p:nvPr/>
          </p:nvSpPr>
          <p:spPr>
            <a:xfrm rot="0">
              <a:off x="3273873" y="3822872"/>
              <a:ext cx="2848974" cy="528019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52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4" y="0"/>
                  </a:lnTo>
                  <a:cubicBezTo>
                    <a:pt x="19444" y="0"/>
                    <a:pt x="2152" y="0"/>
                    <a:pt x="2152" y="0"/>
                  </a:cubicBezTo>
                  <a:close/>
                </a:path>
              </a:pathLst>
            </a:custGeom>
            <a:solidFill>
              <a:schemeClr val="accent3"/>
            </a:solidFill>
            <a:ln w="12700" cmpd="sng" cap="flat">
              <a:noFill/>
              <a:prstDash val="solid"/>
              <a:miter/>
            </a:ln>
          </p:spPr>
        </p:sp>
        <p:sp>
          <p:nvSpPr>
            <p:cNvPr id="242" name="矩形"/>
            <p:cNvSpPr>
              <a:spLocks/>
            </p:cNvSpPr>
            <p:nvPr/>
          </p:nvSpPr>
          <p:spPr>
            <a:xfrm rot="0">
              <a:off x="3567027" y="3871774"/>
              <a:ext cx="2258114" cy="430215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0" tIns="0" rIns="0" bIns="0" anchor="ctr" anchorCtr="0">
              <a:prstTxWarp prst="textNoShape"/>
            </a:bodyPr>
            <a:lstStyle/>
            <a:p>
              <a:pPr marL="0" indent="0" algn="ctr" defTabSz="5842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all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all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46" name="组合"/>
          <p:cNvGrpSpPr>
            <a:grpSpLocks/>
          </p:cNvGrpSpPr>
          <p:nvPr/>
        </p:nvGrpSpPr>
        <p:grpSpPr>
          <a:xfrm>
            <a:off x="2822810" y="4669950"/>
            <a:ext cx="3756702" cy="528012"/>
            <a:chOff x="2822810" y="4669950"/>
            <a:chExt cx="3756702" cy="528012"/>
          </a:xfrm>
        </p:grpSpPr>
        <p:sp>
          <p:nvSpPr>
            <p:cNvPr id="244" name="曲线"/>
            <p:cNvSpPr>
              <a:spLocks/>
            </p:cNvSpPr>
            <p:nvPr/>
          </p:nvSpPr>
          <p:spPr>
            <a:xfrm rot="0">
              <a:off x="2822810" y="4669950"/>
              <a:ext cx="3756702" cy="52801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1600" y="21600"/>
                  </a:moveTo>
                  <a:lnTo>
                    <a:pt x="19967" y="0"/>
                  </a:lnTo>
                  <a:lnTo>
                    <a:pt x="1631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mpd="sng" cap="flat">
              <a:noFill/>
              <a:prstDash val="solid"/>
              <a:miter/>
            </a:ln>
          </p:spPr>
        </p:sp>
        <p:sp>
          <p:nvSpPr>
            <p:cNvPr id="245" name="矩形"/>
            <p:cNvSpPr>
              <a:spLocks/>
            </p:cNvSpPr>
            <p:nvPr/>
          </p:nvSpPr>
          <p:spPr>
            <a:xfrm rot="0">
              <a:off x="3087504" y="4718848"/>
              <a:ext cx="3217157" cy="430212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0" tIns="0" rIns="0" bIns="0" anchor="ctr" anchorCtr="0">
              <a:prstTxWarp prst="textNoShape"/>
            </a:bodyPr>
            <a:lstStyle/>
            <a:p>
              <a:pPr marL="0" indent="0" algn="ctr" defTabSz="5842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all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all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49" name="组合"/>
          <p:cNvGrpSpPr>
            <a:grpSpLocks/>
          </p:cNvGrpSpPr>
          <p:nvPr/>
        </p:nvGrpSpPr>
        <p:grpSpPr>
          <a:xfrm>
            <a:off x="2361260" y="5505266"/>
            <a:ext cx="4664439" cy="528012"/>
            <a:chOff x="2361260" y="5505266"/>
            <a:chExt cx="4664439" cy="528012"/>
          </a:xfrm>
        </p:grpSpPr>
        <p:sp>
          <p:nvSpPr>
            <p:cNvPr id="247" name="曲线"/>
            <p:cNvSpPr>
              <a:spLocks/>
            </p:cNvSpPr>
            <p:nvPr/>
          </p:nvSpPr>
          <p:spPr>
            <a:xfrm rot="0">
              <a:off x="2361260" y="5505266"/>
              <a:ext cx="4664439" cy="528012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314" y="0"/>
                  </a:moveTo>
                  <a:lnTo>
                    <a:pt x="0" y="21600"/>
                  </a:lnTo>
                  <a:lnTo>
                    <a:pt x="21598" y="21600"/>
                  </a:lnTo>
                  <a:lnTo>
                    <a:pt x="20283" y="0"/>
                  </a:lnTo>
                  <a:cubicBezTo>
                    <a:pt x="20283" y="0"/>
                    <a:pt x="1314" y="0"/>
                    <a:pt x="1314" y="0"/>
                  </a:cubicBezTo>
                  <a:close/>
                </a:path>
              </a:pathLst>
            </a:custGeom>
            <a:solidFill>
              <a:schemeClr val="accent6"/>
            </a:solidFill>
            <a:ln w="12700" cmpd="sng" cap="flat">
              <a:noFill/>
              <a:prstDash val="solid"/>
              <a:miter/>
            </a:ln>
          </p:spPr>
        </p:sp>
        <p:sp>
          <p:nvSpPr>
            <p:cNvPr id="248" name="矩形"/>
            <p:cNvSpPr>
              <a:spLocks/>
            </p:cNvSpPr>
            <p:nvPr/>
          </p:nvSpPr>
          <p:spPr>
            <a:xfrm rot="0">
              <a:off x="2660295" y="5554164"/>
              <a:ext cx="4071578" cy="430214"/>
            </a:xfrm>
            <a:prstGeom prst="rect"/>
            <a:noFill/>
            <a:ln w="12700" cmpd="sng" cap="flat">
              <a:noFill/>
              <a:prstDash val="solid"/>
              <a:miter/>
            </a:ln>
          </p:spPr>
          <p:txBody>
            <a:bodyPr vert="horz" wrap="square" lIns="0" tIns="0" rIns="0" bIns="0" anchor="ctr" anchorCtr="0">
              <a:prstTxWarp prst="textNoShape"/>
            </a:bodyPr>
            <a:lstStyle/>
            <a:p>
              <a:pPr marL="0" indent="0" algn="ctr" defTabSz="58420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all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all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250" name="同侧圆角矩形"/>
          <p:cNvSpPr>
            <a:spLocks/>
          </p:cNvSpPr>
          <p:nvPr/>
        </p:nvSpPr>
        <p:spPr>
          <a:xfrm flipH="1" rot="10800000">
            <a:off x="7567575" y="1845937"/>
            <a:ext cx="60936" cy="627699"/>
          </a:xfrm>
          <a:prstGeom prst="round2SameRect">
            <a:avLst>
              <a:gd name="adj1" fmla="val 7689"/>
              <a:gd name="adj2" fmla="val 50000"/>
            </a:avLst>
          </a:prstGeom>
          <a:solidFill>
            <a:schemeClr val="accent1"/>
          </a:solidFill>
          <a:ln w="12700" cmpd="sng" cap="flat">
            <a:noFill/>
            <a:prstDash val="solid"/>
            <a:round/>
          </a:ln>
        </p:spPr>
      </p:sp>
      <p:sp>
        <p:nvSpPr>
          <p:cNvPr id="251" name="同侧圆角矩形"/>
          <p:cNvSpPr>
            <a:spLocks/>
          </p:cNvSpPr>
          <p:nvPr/>
        </p:nvSpPr>
        <p:spPr>
          <a:xfrm flipH="1" rot="10800000">
            <a:off x="7565573" y="2799971"/>
            <a:ext cx="60936" cy="627700"/>
          </a:xfrm>
          <a:prstGeom prst="round2SameRect">
            <a:avLst>
              <a:gd name="adj1" fmla="val 10976"/>
              <a:gd name="adj2" fmla="val 50000"/>
            </a:avLst>
          </a:prstGeom>
          <a:solidFill>
            <a:schemeClr val="accent2"/>
          </a:solidFill>
          <a:ln w="12700" cmpd="sng" cap="flat">
            <a:noFill/>
            <a:prstDash val="solid"/>
            <a:round/>
          </a:ln>
        </p:spPr>
      </p:sp>
      <p:sp>
        <p:nvSpPr>
          <p:cNvPr id="252" name="同侧圆角矩形"/>
          <p:cNvSpPr>
            <a:spLocks/>
          </p:cNvSpPr>
          <p:nvPr/>
        </p:nvSpPr>
        <p:spPr>
          <a:xfrm flipH="1" rot="10800000">
            <a:off x="7567575" y="3667113"/>
            <a:ext cx="60936" cy="627700"/>
          </a:xfrm>
          <a:prstGeom prst="round2SameRect">
            <a:avLst>
              <a:gd name="adj1" fmla="val 7689"/>
              <a:gd name="adj2" fmla="val 50000"/>
            </a:avLst>
          </a:prstGeom>
          <a:solidFill>
            <a:schemeClr val="accent3"/>
          </a:solidFill>
          <a:ln w="12700" cmpd="sng" cap="flat">
            <a:noFill/>
            <a:prstDash val="solid"/>
            <a:round/>
          </a:ln>
        </p:spPr>
      </p:sp>
      <p:grpSp>
        <p:nvGrpSpPr>
          <p:cNvPr id="255" name="组合"/>
          <p:cNvGrpSpPr>
            <a:grpSpLocks/>
          </p:cNvGrpSpPr>
          <p:nvPr/>
        </p:nvGrpSpPr>
        <p:grpSpPr>
          <a:xfrm>
            <a:off x="7735229" y="1830490"/>
            <a:ext cx="2700244" cy="511008"/>
            <a:chOff x="7735229" y="1830490"/>
            <a:chExt cx="2700244" cy="511008"/>
          </a:xfrm>
        </p:grpSpPr>
        <p:sp>
          <p:nvSpPr>
            <p:cNvPr id="253" name="矩形"/>
            <p:cNvSpPr>
              <a:spLocks/>
            </p:cNvSpPr>
            <p:nvPr/>
          </p:nvSpPr>
          <p:spPr>
            <a:xfrm rot="0">
              <a:off x="7735229" y="2067180"/>
              <a:ext cx="2700244" cy="2743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54" name="矩形"/>
            <p:cNvSpPr>
              <a:spLocks/>
            </p:cNvSpPr>
            <p:nvPr/>
          </p:nvSpPr>
          <p:spPr>
            <a:xfrm rot="0">
              <a:off x="7735230" y="1830490"/>
              <a:ext cx="1254124" cy="25146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58" name="组合"/>
          <p:cNvGrpSpPr>
            <a:grpSpLocks/>
          </p:cNvGrpSpPr>
          <p:nvPr/>
        </p:nvGrpSpPr>
        <p:grpSpPr>
          <a:xfrm>
            <a:off x="7735229" y="2758414"/>
            <a:ext cx="2700244" cy="511011"/>
            <a:chOff x="7735229" y="2758414"/>
            <a:chExt cx="2700244" cy="511011"/>
          </a:xfrm>
        </p:grpSpPr>
        <p:sp>
          <p:nvSpPr>
            <p:cNvPr id="256" name="矩形"/>
            <p:cNvSpPr>
              <a:spLocks/>
            </p:cNvSpPr>
            <p:nvPr/>
          </p:nvSpPr>
          <p:spPr>
            <a:xfrm rot="0">
              <a:off x="7735229" y="2995105"/>
              <a:ext cx="2700244" cy="2743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57" name="矩形"/>
            <p:cNvSpPr>
              <a:spLocks/>
            </p:cNvSpPr>
            <p:nvPr/>
          </p:nvSpPr>
          <p:spPr>
            <a:xfrm rot="0">
              <a:off x="7735230" y="2758414"/>
              <a:ext cx="1254124" cy="2514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61" name="组合"/>
          <p:cNvGrpSpPr>
            <a:grpSpLocks/>
          </p:cNvGrpSpPr>
          <p:nvPr/>
        </p:nvGrpSpPr>
        <p:grpSpPr>
          <a:xfrm>
            <a:off x="7735229" y="3686337"/>
            <a:ext cx="2700244" cy="511011"/>
            <a:chOff x="7735229" y="3686337"/>
            <a:chExt cx="2700244" cy="511011"/>
          </a:xfrm>
        </p:grpSpPr>
        <p:sp>
          <p:nvSpPr>
            <p:cNvPr id="259" name="矩形"/>
            <p:cNvSpPr>
              <a:spLocks/>
            </p:cNvSpPr>
            <p:nvPr/>
          </p:nvSpPr>
          <p:spPr>
            <a:xfrm rot="0">
              <a:off x="7735229" y="3923029"/>
              <a:ext cx="2700244" cy="2743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60" name="矩形"/>
            <p:cNvSpPr>
              <a:spLocks/>
            </p:cNvSpPr>
            <p:nvPr/>
          </p:nvSpPr>
          <p:spPr>
            <a:xfrm rot="0">
              <a:off x="7735230" y="3686337"/>
              <a:ext cx="1254124" cy="2514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262" name="同侧圆角矩形"/>
          <p:cNvSpPr>
            <a:spLocks/>
          </p:cNvSpPr>
          <p:nvPr/>
        </p:nvSpPr>
        <p:spPr>
          <a:xfrm flipH="1" rot="10800000">
            <a:off x="7565573" y="4546901"/>
            <a:ext cx="60936" cy="627699"/>
          </a:xfrm>
          <a:prstGeom prst="round2SameRect">
            <a:avLst>
              <a:gd name="adj1" fmla="val 10976"/>
              <a:gd name="adj2" fmla="val 50000"/>
            </a:avLst>
          </a:prstGeom>
          <a:solidFill>
            <a:schemeClr val="accent4"/>
          </a:solidFill>
          <a:ln w="12700" cmpd="sng" cap="flat">
            <a:noFill/>
            <a:prstDash val="solid"/>
            <a:round/>
          </a:ln>
        </p:spPr>
      </p:sp>
      <p:sp>
        <p:nvSpPr>
          <p:cNvPr id="263" name="同侧圆角矩形"/>
          <p:cNvSpPr>
            <a:spLocks/>
          </p:cNvSpPr>
          <p:nvPr/>
        </p:nvSpPr>
        <p:spPr>
          <a:xfrm flipH="1" rot="10800000">
            <a:off x="7567575" y="5414043"/>
            <a:ext cx="60936" cy="627699"/>
          </a:xfrm>
          <a:prstGeom prst="round2SameRect">
            <a:avLst>
              <a:gd name="adj1" fmla="val 7689"/>
              <a:gd name="adj2" fmla="val 50000"/>
            </a:avLst>
          </a:prstGeom>
          <a:solidFill>
            <a:srgbClr val="E60000"/>
          </a:solidFill>
          <a:ln w="12700" cmpd="sng" cap="flat">
            <a:noFill/>
            <a:prstDash val="solid"/>
            <a:round/>
          </a:ln>
        </p:spPr>
      </p:sp>
      <p:grpSp>
        <p:nvGrpSpPr>
          <p:cNvPr id="266" name="组合"/>
          <p:cNvGrpSpPr>
            <a:grpSpLocks/>
          </p:cNvGrpSpPr>
          <p:nvPr/>
        </p:nvGrpSpPr>
        <p:grpSpPr>
          <a:xfrm>
            <a:off x="7735229" y="4505342"/>
            <a:ext cx="2700244" cy="511011"/>
            <a:chOff x="7735229" y="4505342"/>
            <a:chExt cx="2700244" cy="511011"/>
          </a:xfrm>
        </p:grpSpPr>
        <p:sp>
          <p:nvSpPr>
            <p:cNvPr id="264" name="矩形"/>
            <p:cNvSpPr>
              <a:spLocks/>
            </p:cNvSpPr>
            <p:nvPr/>
          </p:nvSpPr>
          <p:spPr>
            <a:xfrm rot="0">
              <a:off x="7735229" y="4742034"/>
              <a:ext cx="2700244" cy="2743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65" name="矩形"/>
            <p:cNvSpPr>
              <a:spLocks/>
            </p:cNvSpPr>
            <p:nvPr/>
          </p:nvSpPr>
          <p:spPr>
            <a:xfrm rot="0">
              <a:off x="7735230" y="4505342"/>
              <a:ext cx="1254124" cy="2514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69" name="组合"/>
          <p:cNvGrpSpPr>
            <a:grpSpLocks/>
          </p:cNvGrpSpPr>
          <p:nvPr/>
        </p:nvGrpSpPr>
        <p:grpSpPr>
          <a:xfrm>
            <a:off x="7735229" y="5433263"/>
            <a:ext cx="2700244" cy="511012"/>
            <a:chOff x="7735229" y="5433263"/>
            <a:chExt cx="2700244" cy="511012"/>
          </a:xfrm>
        </p:grpSpPr>
        <p:sp>
          <p:nvSpPr>
            <p:cNvPr id="267" name="矩形"/>
            <p:cNvSpPr>
              <a:spLocks/>
            </p:cNvSpPr>
            <p:nvPr/>
          </p:nvSpPr>
          <p:spPr>
            <a:xfrm rot="0">
              <a:off x="7735229" y="5669956"/>
              <a:ext cx="2700244" cy="2743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68" name="矩形"/>
            <p:cNvSpPr>
              <a:spLocks/>
            </p:cNvSpPr>
            <p:nvPr/>
          </p:nvSpPr>
          <p:spPr>
            <a:xfrm rot="0">
              <a:off x="7735230" y="5433263"/>
              <a:ext cx="1254124" cy="251458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270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271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69466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animBg="1"/>
      <p:bldP spid="234" grpId="0" animBg="1"/>
      <p:bldP spid="246" grpId="0" animBg="1"/>
      <p:bldP spid="233" grpId="0" animBg="1"/>
      <p:bldP spid="243" grpId="0" animBg="1"/>
      <p:bldP spid="232" grpId="0" animBg="1"/>
      <p:bldP spid="240" grpId="0" animBg="1"/>
      <p:bldP spid="231" grpId="0" animBg="1"/>
      <p:bldP spid="237" grpId="0" animBg="1"/>
      <p:bldP spid="250" grpId="0" animBg="1"/>
      <p:bldP spid="255" grpId="0" animBg="1"/>
      <p:bldP spid="251" grpId="0" animBg="1"/>
      <p:bldP spid="258" grpId="0" animBg="1"/>
      <p:bldP spid="252" grpId="0" animBg="1"/>
      <p:bldP spid="261" grpId="0" animBg="1"/>
      <p:bldP spid="262" grpId="0" animBg="1"/>
      <p:bldP spid="266" grpId="0" animBg="1"/>
      <p:bldP spid="263" grpId="0" animBg="1"/>
      <p:bldP spid="269" grpId="0" animBg="1"/>
    </p:bldLst>
  </p:timing>
</p:sld>
</file>

<file path=ppt/slides/slide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组合"/>
          <p:cNvGrpSpPr>
            <a:grpSpLocks/>
          </p:cNvGrpSpPr>
          <p:nvPr/>
        </p:nvGrpSpPr>
        <p:grpSpPr>
          <a:xfrm>
            <a:off x="6926979" y="2062424"/>
            <a:ext cx="3837673" cy="3837670"/>
            <a:chOff x="6926979" y="2062424"/>
            <a:chExt cx="3837673" cy="3837670"/>
          </a:xfrm>
        </p:grpSpPr>
        <p:sp>
          <p:nvSpPr>
            <p:cNvPr id="274" name="椭圆"/>
            <p:cNvSpPr>
              <a:spLocks/>
            </p:cNvSpPr>
            <p:nvPr/>
          </p:nvSpPr>
          <p:spPr>
            <a:xfrm rot="0">
              <a:off x="6926979" y="2062424"/>
              <a:ext cx="3837673" cy="3837670"/>
            </a:xfrm>
            <a:prstGeom prst="ellipse"/>
            <a:solidFill>
              <a:schemeClr val="accent4"/>
            </a:solidFill>
            <a:ln w="76200" cmpd="sng" cap="flat">
              <a:noFill/>
              <a:prstDash val="solid"/>
              <a:round/>
            </a:ln>
          </p:spPr>
        </p:sp>
        <p:sp>
          <p:nvSpPr>
            <p:cNvPr id="275" name="矩形"/>
            <p:cNvSpPr>
              <a:spLocks/>
            </p:cNvSpPr>
            <p:nvPr/>
          </p:nvSpPr>
          <p:spPr>
            <a:xfrm rot="0">
              <a:off x="7827624" y="4185093"/>
              <a:ext cx="2028153" cy="822958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directly.Please</a:t>
              </a: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76" name="矩形"/>
            <p:cNvSpPr>
              <a:spLocks/>
            </p:cNvSpPr>
            <p:nvPr/>
          </p:nvSpPr>
          <p:spPr>
            <a:xfrm rot="0">
              <a:off x="8090039" y="2966418"/>
              <a:ext cx="1534287" cy="108585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60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86%</a:t>
              </a:r>
              <a:endParaRPr lang="zh-CN" altLang="en-US" sz="60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77" name="矩形"/>
            <p:cNvSpPr>
              <a:spLocks/>
            </p:cNvSpPr>
            <p:nvPr/>
          </p:nvSpPr>
          <p:spPr>
            <a:xfrm rot="0">
              <a:off x="8003610" y="3927523"/>
              <a:ext cx="1609723" cy="2514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点击请替换文字内容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83" name="组合"/>
          <p:cNvGrpSpPr>
            <a:grpSpLocks/>
          </p:cNvGrpSpPr>
          <p:nvPr/>
        </p:nvGrpSpPr>
        <p:grpSpPr>
          <a:xfrm>
            <a:off x="1956812" y="1991695"/>
            <a:ext cx="3061272" cy="3061270"/>
            <a:chOff x="1956812" y="1991695"/>
            <a:chExt cx="3061272" cy="3061270"/>
          </a:xfrm>
        </p:grpSpPr>
        <p:sp>
          <p:nvSpPr>
            <p:cNvPr id="279" name="椭圆"/>
            <p:cNvSpPr>
              <a:spLocks/>
            </p:cNvSpPr>
            <p:nvPr/>
          </p:nvSpPr>
          <p:spPr>
            <a:xfrm rot="0">
              <a:off x="1956812" y="1991695"/>
              <a:ext cx="3061272" cy="3061270"/>
            </a:xfrm>
            <a:prstGeom prst="ellipse"/>
            <a:solidFill>
              <a:schemeClr val="accent1"/>
            </a:solidFill>
            <a:ln w="76200" cmpd="sng" cap="flat">
              <a:noFill/>
              <a:prstDash val="solid"/>
              <a:round/>
            </a:ln>
          </p:spPr>
        </p:sp>
        <p:sp>
          <p:nvSpPr>
            <p:cNvPr id="280" name="矩形"/>
            <p:cNvSpPr>
              <a:spLocks/>
            </p:cNvSpPr>
            <p:nvPr/>
          </p:nvSpPr>
          <p:spPr>
            <a:xfrm rot="0">
              <a:off x="2670014" y="3796849"/>
              <a:ext cx="1629562" cy="548638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81" name="矩形"/>
            <p:cNvSpPr>
              <a:spLocks/>
            </p:cNvSpPr>
            <p:nvPr/>
          </p:nvSpPr>
          <p:spPr>
            <a:xfrm rot="0">
              <a:off x="2730935" y="2515602"/>
              <a:ext cx="1534286" cy="108585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60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76%</a:t>
              </a:r>
              <a:endParaRPr lang="zh-CN" altLang="en-US" sz="60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82" name="矩形"/>
            <p:cNvSpPr>
              <a:spLocks/>
            </p:cNvSpPr>
            <p:nvPr/>
          </p:nvSpPr>
          <p:spPr>
            <a:xfrm rot="0">
              <a:off x="2686123" y="3546837"/>
              <a:ext cx="1609723" cy="25145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点击请替换文字内容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88" name="组合"/>
          <p:cNvGrpSpPr>
            <a:grpSpLocks/>
          </p:cNvGrpSpPr>
          <p:nvPr/>
        </p:nvGrpSpPr>
        <p:grpSpPr>
          <a:xfrm>
            <a:off x="4416928" y="3681890"/>
            <a:ext cx="2484373" cy="2484375"/>
            <a:chOff x="4416928" y="3681890"/>
            <a:chExt cx="2484373" cy="2484375"/>
          </a:xfrm>
        </p:grpSpPr>
        <p:sp>
          <p:nvSpPr>
            <p:cNvPr id="284" name="椭圆"/>
            <p:cNvSpPr>
              <a:spLocks/>
            </p:cNvSpPr>
            <p:nvPr/>
          </p:nvSpPr>
          <p:spPr>
            <a:xfrm rot="0">
              <a:off x="4416928" y="3681890"/>
              <a:ext cx="2484373" cy="2484375"/>
            </a:xfrm>
            <a:prstGeom prst="ellipse"/>
            <a:solidFill>
              <a:schemeClr val="accent2"/>
            </a:solidFill>
            <a:ln w="76200" cmpd="sng" cap="flat">
              <a:noFill/>
              <a:prstDash val="solid"/>
              <a:round/>
            </a:ln>
          </p:spPr>
        </p:sp>
        <p:sp>
          <p:nvSpPr>
            <p:cNvPr id="285" name="矩形"/>
            <p:cNvSpPr>
              <a:spLocks/>
            </p:cNvSpPr>
            <p:nvPr/>
          </p:nvSpPr>
          <p:spPr>
            <a:xfrm rot="0">
              <a:off x="4913442" y="4973198"/>
              <a:ext cx="1528931" cy="54864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86" name="矩形"/>
            <p:cNvSpPr>
              <a:spLocks/>
            </p:cNvSpPr>
            <p:nvPr/>
          </p:nvSpPr>
          <p:spPr>
            <a:xfrm rot="0">
              <a:off x="5159053" y="4066411"/>
              <a:ext cx="1026032" cy="72008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40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53%</a:t>
              </a:r>
              <a:endParaRPr lang="zh-CN" altLang="en-US" sz="40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87" name="矩形"/>
            <p:cNvSpPr>
              <a:spLocks/>
            </p:cNvSpPr>
            <p:nvPr/>
          </p:nvSpPr>
          <p:spPr>
            <a:xfrm rot="0">
              <a:off x="4860238" y="4751270"/>
              <a:ext cx="1609723" cy="25146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点击请替换文字内容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293" name="组合"/>
          <p:cNvGrpSpPr>
            <a:grpSpLocks/>
          </p:cNvGrpSpPr>
          <p:nvPr/>
        </p:nvGrpSpPr>
        <p:grpSpPr>
          <a:xfrm>
            <a:off x="5417174" y="1882135"/>
            <a:ext cx="2031399" cy="2031400"/>
            <a:chOff x="5417174" y="1882135"/>
            <a:chExt cx="2031399" cy="2031400"/>
          </a:xfrm>
        </p:grpSpPr>
        <p:sp>
          <p:nvSpPr>
            <p:cNvPr id="289" name="椭圆"/>
            <p:cNvSpPr>
              <a:spLocks/>
            </p:cNvSpPr>
            <p:nvPr/>
          </p:nvSpPr>
          <p:spPr>
            <a:xfrm rot="0">
              <a:off x="5417174" y="1882135"/>
              <a:ext cx="2031399" cy="2031400"/>
            </a:xfrm>
            <a:prstGeom prst="ellipse"/>
            <a:solidFill>
              <a:schemeClr val="accent3"/>
            </a:solidFill>
            <a:ln w="76200" cmpd="sng" cap="flat">
              <a:noFill/>
              <a:prstDash val="solid"/>
              <a:round/>
            </a:ln>
          </p:spPr>
        </p:sp>
        <p:sp>
          <p:nvSpPr>
            <p:cNvPr id="290" name="矩形"/>
            <p:cNvSpPr>
              <a:spLocks/>
            </p:cNvSpPr>
            <p:nvPr/>
          </p:nvSpPr>
          <p:spPr>
            <a:xfrm rot="0">
              <a:off x="5678965" y="2927190"/>
              <a:ext cx="1541769" cy="54864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0" tIns="0" rIns="0" bIns="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91" name="矩形"/>
            <p:cNvSpPr>
              <a:spLocks/>
            </p:cNvSpPr>
            <p:nvPr/>
          </p:nvSpPr>
          <p:spPr>
            <a:xfrm rot="0">
              <a:off x="5932385" y="2081154"/>
              <a:ext cx="1026032" cy="72008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40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38%</a:t>
              </a:r>
              <a:endParaRPr lang="zh-CN" altLang="en-US" sz="40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292" name="矩形"/>
            <p:cNvSpPr>
              <a:spLocks/>
            </p:cNvSpPr>
            <p:nvPr/>
          </p:nvSpPr>
          <p:spPr>
            <a:xfrm rot="0">
              <a:off x="5843070" y="2731565"/>
              <a:ext cx="1211869" cy="193898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0" tIns="0" rIns="0" bIns="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05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点击请替换文字内容</a:t>
              </a:r>
              <a:endParaRPr lang="zh-CN" altLang="en-US" sz="105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294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295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6532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 animBg="1"/>
      <p:bldP spid="288" grpId="0" animBg="1"/>
      <p:bldP spid="293" grpId="0" animBg="1"/>
      <p:bldP spid="278" grpId="0" animBg="1"/>
    </p:bldLst>
  </p:timing>
</p:sld>
</file>

<file path=ppt/slides/slide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矩形"/>
          <p:cNvSpPr>
            <a:spLocks/>
          </p:cNvSpPr>
          <p:nvPr/>
        </p:nvSpPr>
        <p:spPr>
          <a:xfrm rot="0">
            <a:off x="1583106" y="2642326"/>
            <a:ext cx="474852" cy="44577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01</a:t>
            </a:r>
            <a:endParaRPr lang="zh-CN" altLang="en-US" sz="20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301" name="组合"/>
          <p:cNvGrpSpPr>
            <a:grpSpLocks/>
          </p:cNvGrpSpPr>
          <p:nvPr/>
        </p:nvGrpSpPr>
        <p:grpSpPr>
          <a:xfrm>
            <a:off x="1968408" y="2642321"/>
            <a:ext cx="2382218" cy="821398"/>
            <a:chOff x="1968408" y="2642321"/>
            <a:chExt cx="2382218" cy="821398"/>
          </a:xfrm>
        </p:grpSpPr>
        <p:sp>
          <p:nvSpPr>
            <p:cNvPr id="299" name="矩形"/>
            <p:cNvSpPr>
              <a:spLocks/>
            </p:cNvSpPr>
            <p:nvPr/>
          </p:nvSpPr>
          <p:spPr>
            <a:xfrm rot="0">
              <a:off x="1974409" y="2642321"/>
              <a:ext cx="143700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00" name="矩形"/>
            <p:cNvSpPr>
              <a:spLocks/>
            </p:cNvSpPr>
            <p:nvPr/>
          </p:nvSpPr>
          <p:spPr>
            <a:xfrm rot="0">
              <a:off x="1968408" y="2960799"/>
              <a:ext cx="2382218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302" name="矩形"/>
          <p:cNvSpPr>
            <a:spLocks/>
          </p:cNvSpPr>
          <p:nvPr/>
        </p:nvSpPr>
        <p:spPr>
          <a:xfrm rot="0">
            <a:off x="1583106" y="3827485"/>
            <a:ext cx="474852" cy="44577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02</a:t>
            </a:r>
            <a:endParaRPr lang="zh-CN" altLang="en-US" sz="20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03" name="矩形"/>
          <p:cNvSpPr>
            <a:spLocks/>
          </p:cNvSpPr>
          <p:nvPr/>
        </p:nvSpPr>
        <p:spPr>
          <a:xfrm rot="0">
            <a:off x="1583106" y="5012644"/>
            <a:ext cx="474852" cy="44577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03</a:t>
            </a:r>
            <a:endParaRPr lang="zh-CN" altLang="en-US" sz="20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grpSp>
        <p:nvGrpSpPr>
          <p:cNvPr id="306" name="组合"/>
          <p:cNvGrpSpPr>
            <a:grpSpLocks/>
          </p:cNvGrpSpPr>
          <p:nvPr/>
        </p:nvGrpSpPr>
        <p:grpSpPr>
          <a:xfrm>
            <a:off x="1968408" y="5012640"/>
            <a:ext cx="2382218" cy="821396"/>
            <a:chOff x="1968408" y="5012640"/>
            <a:chExt cx="2382218" cy="821396"/>
          </a:xfrm>
        </p:grpSpPr>
        <p:sp>
          <p:nvSpPr>
            <p:cNvPr id="304" name="矩形"/>
            <p:cNvSpPr>
              <a:spLocks/>
            </p:cNvSpPr>
            <p:nvPr/>
          </p:nvSpPr>
          <p:spPr>
            <a:xfrm rot="0">
              <a:off x="1974409" y="5012640"/>
              <a:ext cx="143700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05" name="矩形"/>
            <p:cNvSpPr>
              <a:spLocks/>
            </p:cNvSpPr>
            <p:nvPr/>
          </p:nvSpPr>
          <p:spPr>
            <a:xfrm rot="0">
              <a:off x="1968408" y="5331118"/>
              <a:ext cx="2382218" cy="502919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309" name="组合"/>
          <p:cNvGrpSpPr>
            <a:grpSpLocks/>
          </p:cNvGrpSpPr>
          <p:nvPr/>
        </p:nvGrpSpPr>
        <p:grpSpPr>
          <a:xfrm>
            <a:off x="1968408" y="3827480"/>
            <a:ext cx="2382218" cy="821396"/>
            <a:chOff x="1968408" y="3827480"/>
            <a:chExt cx="2382218" cy="821396"/>
          </a:xfrm>
        </p:grpSpPr>
        <p:sp>
          <p:nvSpPr>
            <p:cNvPr id="307" name="矩形"/>
            <p:cNvSpPr>
              <a:spLocks/>
            </p:cNvSpPr>
            <p:nvPr/>
          </p:nvSpPr>
          <p:spPr>
            <a:xfrm rot="0">
              <a:off x="1974409" y="3827480"/>
              <a:ext cx="143700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08" name="矩形"/>
            <p:cNvSpPr>
              <a:spLocks/>
            </p:cNvSpPr>
            <p:nvPr/>
          </p:nvSpPr>
          <p:spPr>
            <a:xfrm rot="0">
              <a:off x="1968408" y="4145957"/>
              <a:ext cx="2382218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316" name="组合"/>
          <p:cNvGrpSpPr>
            <a:grpSpLocks/>
          </p:cNvGrpSpPr>
          <p:nvPr/>
        </p:nvGrpSpPr>
        <p:grpSpPr>
          <a:xfrm>
            <a:off x="4315671" y="2290278"/>
            <a:ext cx="4202009" cy="4181438"/>
            <a:chOff x="4315671" y="2290278"/>
            <a:chExt cx="4202009" cy="4181438"/>
          </a:xfrm>
        </p:grpSpPr>
        <p:sp>
          <p:nvSpPr>
            <p:cNvPr id="310" name="曲线"/>
            <p:cNvSpPr>
              <a:spLocks/>
            </p:cNvSpPr>
            <p:nvPr/>
          </p:nvSpPr>
          <p:spPr>
            <a:xfrm rot="0">
              <a:off x="4687766" y="2513529"/>
              <a:ext cx="3606364" cy="360636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0799" y="0"/>
                  </a:moveTo>
                  <a:cubicBezTo>
                    <a:pt x="14658" y="0"/>
                    <a:pt x="18223" y="2058"/>
                    <a:pt x="20152" y="5399"/>
                  </a:cubicBezTo>
                  <a:cubicBezTo>
                    <a:pt x="22082" y="8741"/>
                    <a:pt x="22082" y="12857"/>
                    <a:pt x="20152" y="16200"/>
                  </a:cubicBezTo>
                  <a:lnTo>
                    <a:pt x="10799" y="10799"/>
                  </a:lnTo>
                  <a:lnTo>
                    <a:pt x="10799" y="0"/>
                  </a:lnTo>
                  <a:close/>
                </a:path>
              </a:pathLst>
            </a:custGeom>
            <a:solidFill>
              <a:schemeClr val="accent2"/>
            </a:solidFill>
            <a:ln w="12700" cmpd="sng" cap="flat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311" name="曲线"/>
            <p:cNvSpPr>
              <a:spLocks/>
            </p:cNvSpPr>
            <p:nvPr/>
          </p:nvSpPr>
          <p:spPr>
            <a:xfrm rot="0">
              <a:off x="4613492" y="2642328"/>
              <a:ext cx="3606362" cy="3606368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152" y="16197"/>
                  </a:moveTo>
                  <a:cubicBezTo>
                    <a:pt x="18222" y="19541"/>
                    <a:pt x="14658" y="21600"/>
                    <a:pt x="10800" y="21600"/>
                  </a:cubicBezTo>
                  <a:cubicBezTo>
                    <a:pt x="6939" y="21600"/>
                    <a:pt x="3375" y="19541"/>
                    <a:pt x="1446" y="16197"/>
                  </a:cubicBezTo>
                  <a:lnTo>
                    <a:pt x="10800" y="10800"/>
                  </a:lnTo>
                  <a:lnTo>
                    <a:pt x="20152" y="16197"/>
                  </a:lnTo>
                  <a:close/>
                </a:path>
              </a:pathLst>
            </a:custGeom>
            <a:solidFill>
              <a:schemeClr val="accent3"/>
            </a:solidFill>
            <a:ln w="12700" cmpd="sng" cap="flat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312" name="曲线"/>
            <p:cNvSpPr>
              <a:spLocks/>
            </p:cNvSpPr>
            <p:nvPr/>
          </p:nvSpPr>
          <p:spPr>
            <a:xfrm rot="0">
              <a:off x="4539218" y="2513529"/>
              <a:ext cx="3606364" cy="360636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446" y="16200"/>
                  </a:moveTo>
                  <a:cubicBezTo>
                    <a:pt x="-482" y="12857"/>
                    <a:pt x="-482" y="8741"/>
                    <a:pt x="1446" y="5399"/>
                  </a:cubicBezTo>
                  <a:cubicBezTo>
                    <a:pt x="3376" y="2058"/>
                    <a:pt x="6941" y="0"/>
                    <a:pt x="10799" y="0"/>
                  </a:cubicBezTo>
                  <a:lnTo>
                    <a:pt x="10799" y="10799"/>
                  </a:lnTo>
                  <a:lnTo>
                    <a:pt x="1446" y="16200"/>
                  </a:lnTo>
                  <a:close/>
                </a:path>
              </a:pathLst>
            </a:custGeom>
            <a:solidFill>
              <a:srgbClr val="7030A0"/>
            </a:solidFill>
            <a:ln w="12700" cmpd="sng" cap="flat">
              <a:solidFill>
                <a:srgbClr val="FFFFFF"/>
              </a:solidFill>
              <a:prstDash val="solid"/>
              <a:miter/>
            </a:ln>
          </p:spPr>
        </p:sp>
        <p:sp>
          <p:nvSpPr>
            <p:cNvPr id="313" name="环形箭头"/>
            <p:cNvSpPr>
              <a:spLocks/>
            </p:cNvSpPr>
            <p:nvPr/>
          </p:nvSpPr>
          <p:spPr>
            <a:xfrm rot="0">
              <a:off x="4464815" y="2290278"/>
              <a:ext cx="4052865" cy="4052868"/>
            </a:xfrm>
            <a:prstGeom prst="circularArrow"/>
            <a:solidFill>
              <a:srgbClr val="F2F2F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14" name="环形箭头"/>
            <p:cNvSpPr>
              <a:spLocks/>
            </p:cNvSpPr>
            <p:nvPr/>
          </p:nvSpPr>
          <p:spPr>
            <a:xfrm rot="0">
              <a:off x="4390242" y="2418848"/>
              <a:ext cx="4052866" cy="4052869"/>
            </a:xfrm>
            <a:prstGeom prst="circularArrow"/>
            <a:solidFill>
              <a:srgbClr val="F2F2F2"/>
            </a:solidFill>
            <a:ln w="9525" cmpd="sng" cap="flat">
              <a:noFill/>
              <a:prstDash val="solid"/>
              <a:miter/>
            </a:ln>
          </p:spPr>
        </p:sp>
        <p:sp>
          <p:nvSpPr>
            <p:cNvPr id="315" name="环形箭头"/>
            <p:cNvSpPr>
              <a:spLocks/>
            </p:cNvSpPr>
            <p:nvPr/>
          </p:nvSpPr>
          <p:spPr>
            <a:xfrm rot="0">
              <a:off x="4315671" y="2290278"/>
              <a:ext cx="4052866" cy="4052868"/>
            </a:xfrm>
            <a:prstGeom prst="circularArrow"/>
            <a:solidFill>
              <a:srgbClr val="F2F2F2"/>
            </a:solidFill>
            <a:ln w="9525" cmpd="sng" cap="flat">
              <a:noFill/>
              <a:prstDash val="solid"/>
              <a:miter/>
            </a:ln>
          </p:spPr>
        </p:sp>
      </p:grpSp>
      <p:sp>
        <p:nvSpPr>
          <p:cNvPr id="317" name="曲线"/>
          <p:cNvSpPr>
            <a:spLocks/>
          </p:cNvSpPr>
          <p:nvPr/>
        </p:nvSpPr>
        <p:spPr>
          <a:xfrm rot="0">
            <a:off x="6022321" y="5222090"/>
            <a:ext cx="788707" cy="461039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9686" y="1756"/>
                </a:moveTo>
                <a:cubicBezTo>
                  <a:pt x="15857" y="3388"/>
                  <a:pt x="15857" y="3388"/>
                  <a:pt x="15857" y="3388"/>
                </a:cubicBezTo>
                <a:cubicBezTo>
                  <a:pt x="15925" y="3892"/>
                  <a:pt x="15925" y="3892"/>
                  <a:pt x="15925" y="3892"/>
                </a:cubicBezTo>
                <a:cubicBezTo>
                  <a:pt x="15583" y="2761"/>
                  <a:pt x="15105" y="2511"/>
                  <a:pt x="15105" y="2511"/>
                </a:cubicBezTo>
                <a:cubicBezTo>
                  <a:pt x="12166" y="878"/>
                  <a:pt x="12166" y="878"/>
                  <a:pt x="12166" y="878"/>
                </a:cubicBezTo>
                <a:cubicBezTo>
                  <a:pt x="11824" y="627"/>
                  <a:pt x="11278" y="878"/>
                  <a:pt x="10729" y="1254"/>
                </a:cubicBezTo>
                <a:cubicBezTo>
                  <a:pt x="10661" y="1129"/>
                  <a:pt x="10661" y="1129"/>
                  <a:pt x="10661" y="1129"/>
                </a:cubicBezTo>
                <a:cubicBezTo>
                  <a:pt x="6288" y="1129"/>
                  <a:pt x="6288" y="1129"/>
                  <a:pt x="6288" y="1129"/>
                </a:cubicBezTo>
                <a:cubicBezTo>
                  <a:pt x="6288" y="1129"/>
                  <a:pt x="6288" y="1129"/>
                  <a:pt x="6288" y="1129"/>
                </a:cubicBezTo>
                <a:cubicBezTo>
                  <a:pt x="6220" y="1129"/>
                  <a:pt x="5946" y="1254"/>
                  <a:pt x="5741" y="1630"/>
                </a:cubicBezTo>
                <a:cubicBezTo>
                  <a:pt x="3415" y="0"/>
                  <a:pt x="3415" y="0"/>
                  <a:pt x="3415" y="0"/>
                </a:cubicBezTo>
                <a:cubicBezTo>
                  <a:pt x="0" y="15194"/>
                  <a:pt x="0" y="15194"/>
                  <a:pt x="0" y="15194"/>
                </a:cubicBezTo>
                <a:cubicBezTo>
                  <a:pt x="3691" y="18584"/>
                  <a:pt x="3691" y="18584"/>
                  <a:pt x="3691" y="18584"/>
                </a:cubicBezTo>
                <a:cubicBezTo>
                  <a:pt x="4715" y="18083"/>
                  <a:pt x="5194" y="15068"/>
                  <a:pt x="5331" y="13687"/>
                </a:cubicBezTo>
                <a:cubicBezTo>
                  <a:pt x="5605" y="14063"/>
                  <a:pt x="5605" y="14063"/>
                  <a:pt x="5605" y="14063"/>
                </a:cubicBezTo>
                <a:cubicBezTo>
                  <a:pt x="5741" y="14188"/>
                  <a:pt x="5741" y="14188"/>
                  <a:pt x="5741" y="14188"/>
                </a:cubicBezTo>
                <a:cubicBezTo>
                  <a:pt x="5741" y="15068"/>
                  <a:pt x="5810" y="16325"/>
                  <a:pt x="6765" y="15948"/>
                </a:cubicBezTo>
                <a:cubicBezTo>
                  <a:pt x="6765" y="15948"/>
                  <a:pt x="6833" y="19715"/>
                  <a:pt x="8201" y="17832"/>
                </a:cubicBezTo>
                <a:cubicBezTo>
                  <a:pt x="8201" y="17832"/>
                  <a:pt x="8201" y="20218"/>
                  <a:pt x="9432" y="19464"/>
                </a:cubicBezTo>
                <a:cubicBezTo>
                  <a:pt x="9432" y="19464"/>
                  <a:pt x="9637" y="21600"/>
                  <a:pt x="10868" y="20467"/>
                </a:cubicBezTo>
                <a:cubicBezTo>
                  <a:pt x="11073" y="20720"/>
                  <a:pt x="11073" y="20720"/>
                  <a:pt x="11073" y="20720"/>
                </a:cubicBezTo>
                <a:cubicBezTo>
                  <a:pt x="11141" y="20720"/>
                  <a:pt x="11141" y="20720"/>
                  <a:pt x="11141" y="20720"/>
                </a:cubicBezTo>
                <a:cubicBezTo>
                  <a:pt x="11210" y="20720"/>
                  <a:pt x="11824" y="21097"/>
                  <a:pt x="12371" y="20970"/>
                </a:cubicBezTo>
                <a:cubicBezTo>
                  <a:pt x="12643" y="20970"/>
                  <a:pt x="12850" y="20846"/>
                  <a:pt x="12987" y="20593"/>
                </a:cubicBezTo>
                <a:cubicBezTo>
                  <a:pt x="13397" y="20467"/>
                  <a:pt x="14215" y="20218"/>
                  <a:pt x="14625" y="19213"/>
                </a:cubicBezTo>
                <a:cubicBezTo>
                  <a:pt x="14696" y="19213"/>
                  <a:pt x="14764" y="19213"/>
                  <a:pt x="14832" y="19213"/>
                </a:cubicBezTo>
                <a:cubicBezTo>
                  <a:pt x="14832" y="19213"/>
                  <a:pt x="14832" y="19213"/>
                  <a:pt x="14832" y="19213"/>
                </a:cubicBezTo>
                <a:cubicBezTo>
                  <a:pt x="15310" y="19213"/>
                  <a:pt x="15720" y="18837"/>
                  <a:pt x="15925" y="18333"/>
                </a:cubicBezTo>
                <a:cubicBezTo>
                  <a:pt x="16062" y="17957"/>
                  <a:pt x="16131" y="17581"/>
                  <a:pt x="16131" y="17079"/>
                </a:cubicBezTo>
                <a:cubicBezTo>
                  <a:pt x="16131" y="17079"/>
                  <a:pt x="16951" y="20091"/>
                  <a:pt x="18111" y="20344"/>
                </a:cubicBezTo>
                <a:cubicBezTo>
                  <a:pt x="21600" y="17202"/>
                  <a:pt x="21600" y="17202"/>
                  <a:pt x="21600" y="17202"/>
                </a:cubicBezTo>
                <a:lnTo>
                  <a:pt x="19686" y="1756"/>
                </a:lnTo>
              </a:path>
              <a:path w="21600" h="21600">
                <a:moveTo>
                  <a:pt x="15720" y="15948"/>
                </a:moveTo>
                <a:cubicBezTo>
                  <a:pt x="15378" y="16200"/>
                  <a:pt x="15378" y="16200"/>
                  <a:pt x="15378" y="16200"/>
                </a:cubicBezTo>
                <a:cubicBezTo>
                  <a:pt x="15447" y="16702"/>
                  <a:pt x="15447" y="16702"/>
                  <a:pt x="15447" y="16702"/>
                </a:cubicBezTo>
                <a:cubicBezTo>
                  <a:pt x="15447" y="17202"/>
                  <a:pt x="15378" y="17455"/>
                  <a:pt x="15378" y="17455"/>
                </a:cubicBezTo>
                <a:cubicBezTo>
                  <a:pt x="15241" y="17704"/>
                  <a:pt x="15036" y="17832"/>
                  <a:pt x="14764" y="17832"/>
                </a:cubicBezTo>
                <a:cubicBezTo>
                  <a:pt x="14764" y="17832"/>
                  <a:pt x="14764" y="17832"/>
                  <a:pt x="14764" y="17832"/>
                </a:cubicBezTo>
                <a:cubicBezTo>
                  <a:pt x="14625" y="17957"/>
                  <a:pt x="14491" y="17832"/>
                  <a:pt x="14420" y="17832"/>
                </a:cubicBezTo>
                <a:cubicBezTo>
                  <a:pt x="14147" y="17832"/>
                  <a:pt x="14147" y="17832"/>
                  <a:pt x="14147" y="17832"/>
                </a:cubicBezTo>
                <a:cubicBezTo>
                  <a:pt x="14079" y="18333"/>
                  <a:pt x="14079" y="18333"/>
                  <a:pt x="14079" y="18333"/>
                </a:cubicBezTo>
                <a:cubicBezTo>
                  <a:pt x="13942" y="18837"/>
                  <a:pt x="13397" y="19213"/>
                  <a:pt x="12918" y="19213"/>
                </a:cubicBezTo>
                <a:cubicBezTo>
                  <a:pt x="12850" y="19213"/>
                  <a:pt x="12850" y="19213"/>
                  <a:pt x="12850" y="19213"/>
                </a:cubicBezTo>
                <a:cubicBezTo>
                  <a:pt x="12643" y="19213"/>
                  <a:pt x="12643" y="19213"/>
                  <a:pt x="12643" y="19213"/>
                </a:cubicBezTo>
                <a:cubicBezTo>
                  <a:pt x="12575" y="19464"/>
                  <a:pt x="12575" y="19464"/>
                  <a:pt x="12575" y="19464"/>
                </a:cubicBezTo>
                <a:cubicBezTo>
                  <a:pt x="12508" y="19590"/>
                  <a:pt x="12439" y="19590"/>
                  <a:pt x="12303" y="19590"/>
                </a:cubicBezTo>
                <a:cubicBezTo>
                  <a:pt x="11961" y="19715"/>
                  <a:pt x="11550" y="19464"/>
                  <a:pt x="11413" y="19464"/>
                </a:cubicBezTo>
                <a:cubicBezTo>
                  <a:pt x="10729" y="18711"/>
                  <a:pt x="10729" y="18711"/>
                  <a:pt x="10729" y="18711"/>
                </a:cubicBezTo>
                <a:cubicBezTo>
                  <a:pt x="10661" y="18083"/>
                  <a:pt x="10524" y="17581"/>
                  <a:pt x="10184" y="17581"/>
                </a:cubicBezTo>
                <a:cubicBezTo>
                  <a:pt x="10184" y="17581"/>
                  <a:pt x="10048" y="14565"/>
                  <a:pt x="8885" y="16074"/>
                </a:cubicBezTo>
                <a:cubicBezTo>
                  <a:pt x="8885" y="16074"/>
                  <a:pt x="8543" y="13561"/>
                  <a:pt x="7450" y="14692"/>
                </a:cubicBezTo>
                <a:cubicBezTo>
                  <a:pt x="6015" y="12932"/>
                  <a:pt x="6015" y="12932"/>
                  <a:pt x="6015" y="12932"/>
                </a:cubicBezTo>
                <a:cubicBezTo>
                  <a:pt x="4920" y="11427"/>
                  <a:pt x="4920" y="11427"/>
                  <a:pt x="4920" y="11427"/>
                </a:cubicBezTo>
                <a:cubicBezTo>
                  <a:pt x="4852" y="11427"/>
                  <a:pt x="4852" y="11427"/>
                  <a:pt x="4852" y="11427"/>
                </a:cubicBezTo>
                <a:cubicBezTo>
                  <a:pt x="4852" y="11427"/>
                  <a:pt x="4852" y="11427"/>
                  <a:pt x="4852" y="11427"/>
                </a:cubicBezTo>
                <a:cubicBezTo>
                  <a:pt x="4852" y="11300"/>
                  <a:pt x="4852" y="11300"/>
                  <a:pt x="4852" y="11300"/>
                </a:cubicBezTo>
                <a:cubicBezTo>
                  <a:pt x="4920" y="11176"/>
                  <a:pt x="4920" y="11176"/>
                  <a:pt x="4920" y="11176"/>
                </a:cubicBezTo>
                <a:cubicBezTo>
                  <a:pt x="4920" y="11051"/>
                  <a:pt x="4920" y="11051"/>
                  <a:pt x="4920" y="11051"/>
                </a:cubicBezTo>
                <a:cubicBezTo>
                  <a:pt x="4920" y="10923"/>
                  <a:pt x="6151" y="3263"/>
                  <a:pt x="6220" y="2637"/>
                </a:cubicBezTo>
                <a:cubicBezTo>
                  <a:pt x="6220" y="2637"/>
                  <a:pt x="6356" y="2511"/>
                  <a:pt x="6356" y="2511"/>
                </a:cubicBezTo>
                <a:cubicBezTo>
                  <a:pt x="9432" y="2511"/>
                  <a:pt x="9432" y="2511"/>
                  <a:pt x="9432" y="2511"/>
                </a:cubicBezTo>
                <a:cubicBezTo>
                  <a:pt x="9159" y="2761"/>
                  <a:pt x="9020" y="3013"/>
                  <a:pt x="9020" y="3013"/>
                </a:cubicBezTo>
                <a:cubicBezTo>
                  <a:pt x="8543" y="3765"/>
                  <a:pt x="8338" y="7533"/>
                  <a:pt x="8338" y="7533"/>
                </a:cubicBezTo>
                <a:cubicBezTo>
                  <a:pt x="8133" y="8413"/>
                  <a:pt x="8680" y="9041"/>
                  <a:pt x="8680" y="9041"/>
                </a:cubicBezTo>
                <a:cubicBezTo>
                  <a:pt x="9569" y="10170"/>
                  <a:pt x="10524" y="5901"/>
                  <a:pt x="10524" y="5901"/>
                </a:cubicBezTo>
                <a:cubicBezTo>
                  <a:pt x="11005" y="5148"/>
                  <a:pt x="11755" y="5650"/>
                  <a:pt x="12643" y="6781"/>
                </a:cubicBezTo>
                <a:cubicBezTo>
                  <a:pt x="14079" y="9544"/>
                  <a:pt x="15857" y="12809"/>
                  <a:pt x="16334" y="13939"/>
                </a:cubicBezTo>
                <a:cubicBezTo>
                  <a:pt x="16473" y="14316"/>
                  <a:pt x="16541" y="14692"/>
                  <a:pt x="16473" y="14943"/>
                </a:cubicBezTo>
                <a:cubicBezTo>
                  <a:pt x="16405" y="15446"/>
                  <a:pt x="15925" y="15823"/>
                  <a:pt x="15720" y="15948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grpSp>
        <p:nvGrpSpPr>
          <p:cNvPr id="321" name="组合"/>
          <p:cNvGrpSpPr>
            <a:grpSpLocks/>
          </p:cNvGrpSpPr>
          <p:nvPr/>
        </p:nvGrpSpPr>
        <p:grpSpPr>
          <a:xfrm>
            <a:off x="5145581" y="3597723"/>
            <a:ext cx="693681" cy="543730"/>
            <a:chOff x="5145581" y="3597723"/>
            <a:chExt cx="693681" cy="543730"/>
          </a:xfrm>
        </p:grpSpPr>
        <p:sp>
          <p:nvSpPr>
            <p:cNvPr id="318" name="曲线"/>
            <p:cNvSpPr>
              <a:spLocks/>
            </p:cNvSpPr>
            <p:nvPr/>
          </p:nvSpPr>
          <p:spPr>
            <a:xfrm rot="0">
              <a:off x="5176200" y="3597723"/>
              <a:ext cx="663062" cy="378347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0145" y="15003"/>
                  </a:moveTo>
                  <a:lnTo>
                    <a:pt x="10145" y="15003"/>
                  </a:lnTo>
                  <a:lnTo>
                    <a:pt x="10145" y="15003"/>
                  </a:lnTo>
                  <a:lnTo>
                    <a:pt x="10145" y="15003"/>
                  </a:lnTo>
                  <a:lnTo>
                    <a:pt x="14789" y="21600"/>
                  </a:lnTo>
                  <a:lnTo>
                    <a:pt x="21600" y="14098"/>
                  </a:lnTo>
                  <a:lnTo>
                    <a:pt x="16991" y="7372"/>
                  </a:lnTo>
                  <a:lnTo>
                    <a:pt x="10490" y="14550"/>
                  </a:lnTo>
                  <a:lnTo>
                    <a:pt x="10490" y="192"/>
                  </a:lnTo>
                  <a:lnTo>
                    <a:pt x="16991" y="7372"/>
                  </a:lnTo>
                  <a:lnTo>
                    <a:pt x="20635" y="6595"/>
                  </a:lnTo>
                  <a:lnTo>
                    <a:pt x="15029" y="450"/>
                  </a:lnTo>
                  <a:lnTo>
                    <a:pt x="10490" y="0"/>
                  </a:lnTo>
                  <a:lnTo>
                    <a:pt x="10490" y="0"/>
                  </a:lnTo>
                  <a:lnTo>
                    <a:pt x="10386" y="0"/>
                  </a:lnTo>
                  <a:lnTo>
                    <a:pt x="10317" y="0"/>
                  </a:lnTo>
                  <a:lnTo>
                    <a:pt x="10145" y="0"/>
                  </a:lnTo>
                  <a:lnTo>
                    <a:pt x="10145" y="0"/>
                  </a:lnTo>
                  <a:lnTo>
                    <a:pt x="5675" y="450"/>
                  </a:lnTo>
                  <a:lnTo>
                    <a:pt x="0" y="6595"/>
                  </a:lnTo>
                  <a:lnTo>
                    <a:pt x="3712" y="7372"/>
                  </a:lnTo>
                  <a:lnTo>
                    <a:pt x="10145" y="192"/>
                  </a:lnTo>
                  <a:lnTo>
                    <a:pt x="10145" y="15003"/>
                  </a:lnTo>
                  <a:lnTo>
                    <a:pt x="10145" y="15003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319" name="曲线"/>
            <p:cNvSpPr>
              <a:spLocks/>
            </p:cNvSpPr>
            <p:nvPr/>
          </p:nvSpPr>
          <p:spPr>
            <a:xfrm rot="0">
              <a:off x="5145581" y="3729125"/>
              <a:ext cx="342090" cy="252608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0" y="9685"/>
                  </a:moveTo>
                  <a:lnTo>
                    <a:pt x="12466" y="21600"/>
                  </a:lnTo>
                  <a:lnTo>
                    <a:pt x="21600" y="11233"/>
                  </a:lnTo>
                  <a:lnTo>
                    <a:pt x="8666" y="0"/>
                  </a:lnTo>
                  <a:lnTo>
                    <a:pt x="0" y="9685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320" name="曲线"/>
            <p:cNvSpPr>
              <a:spLocks/>
            </p:cNvSpPr>
            <p:nvPr/>
          </p:nvSpPr>
          <p:spPr>
            <a:xfrm rot="0">
              <a:off x="5278616" y="3882049"/>
              <a:ext cx="415996" cy="259404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10852" y="0"/>
                  </a:moveTo>
                  <a:lnTo>
                    <a:pt x="3344" y="10280"/>
                  </a:lnTo>
                  <a:lnTo>
                    <a:pt x="0" y="6694"/>
                  </a:lnTo>
                  <a:lnTo>
                    <a:pt x="0" y="10750"/>
                  </a:lnTo>
                  <a:lnTo>
                    <a:pt x="10852" y="21600"/>
                  </a:lnTo>
                  <a:lnTo>
                    <a:pt x="21600" y="10939"/>
                  </a:lnTo>
                  <a:lnTo>
                    <a:pt x="21600" y="6035"/>
                  </a:lnTo>
                  <a:lnTo>
                    <a:pt x="18365" y="9808"/>
                  </a:lnTo>
                  <a:lnTo>
                    <a:pt x="10852" y="0"/>
                  </a:lnTo>
                  <a:close/>
                </a:path>
              </a:pathLst>
            </a:custGeom>
            <a:solidFill>
              <a:schemeClr val="bg1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322" name="曲线"/>
          <p:cNvSpPr>
            <a:spLocks/>
          </p:cNvSpPr>
          <p:nvPr/>
        </p:nvSpPr>
        <p:spPr>
          <a:xfrm rot="0">
            <a:off x="6990762" y="3459044"/>
            <a:ext cx="514191" cy="76122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2621" y="8517"/>
                </a:moveTo>
                <a:cubicBezTo>
                  <a:pt x="2621" y="4867"/>
                  <a:pt x="2621" y="4867"/>
                  <a:pt x="2621" y="4867"/>
                </a:cubicBezTo>
                <a:cubicBezTo>
                  <a:pt x="524" y="4867"/>
                  <a:pt x="524" y="4867"/>
                  <a:pt x="524" y="4867"/>
                </a:cubicBezTo>
                <a:cubicBezTo>
                  <a:pt x="103" y="4867"/>
                  <a:pt x="0" y="4714"/>
                  <a:pt x="417" y="4561"/>
                </a:cubicBezTo>
                <a:cubicBezTo>
                  <a:pt x="10903" y="152"/>
                  <a:pt x="10903" y="152"/>
                  <a:pt x="10903" y="152"/>
                </a:cubicBezTo>
                <a:cubicBezTo>
                  <a:pt x="11217" y="0"/>
                  <a:pt x="11848" y="0"/>
                  <a:pt x="12266" y="152"/>
                </a:cubicBezTo>
                <a:cubicBezTo>
                  <a:pt x="15203" y="1901"/>
                  <a:pt x="15203" y="1901"/>
                  <a:pt x="15203" y="1901"/>
                </a:cubicBezTo>
                <a:cubicBezTo>
                  <a:pt x="15203" y="152"/>
                  <a:pt x="15203" y="152"/>
                  <a:pt x="15203" y="152"/>
                </a:cubicBezTo>
                <a:cubicBezTo>
                  <a:pt x="17613" y="152"/>
                  <a:pt x="17613" y="152"/>
                  <a:pt x="17613" y="152"/>
                </a:cubicBezTo>
                <a:cubicBezTo>
                  <a:pt x="17613" y="3040"/>
                  <a:pt x="17613" y="3040"/>
                  <a:pt x="17613" y="3040"/>
                </a:cubicBezTo>
                <a:cubicBezTo>
                  <a:pt x="19292" y="3724"/>
                  <a:pt x="19292" y="3724"/>
                  <a:pt x="19292" y="3724"/>
                </a:cubicBezTo>
                <a:cubicBezTo>
                  <a:pt x="19292" y="3724"/>
                  <a:pt x="19292" y="3724"/>
                  <a:pt x="19292" y="3724"/>
                </a:cubicBezTo>
                <a:cubicBezTo>
                  <a:pt x="19292" y="3724"/>
                  <a:pt x="19292" y="3724"/>
                  <a:pt x="19292" y="3724"/>
                </a:cubicBezTo>
                <a:cubicBezTo>
                  <a:pt x="21180" y="4561"/>
                  <a:pt x="21180" y="4561"/>
                  <a:pt x="21180" y="4561"/>
                </a:cubicBezTo>
                <a:cubicBezTo>
                  <a:pt x="21600" y="4714"/>
                  <a:pt x="21495" y="4867"/>
                  <a:pt x="21075" y="4867"/>
                </a:cubicBezTo>
                <a:cubicBezTo>
                  <a:pt x="19292" y="4867"/>
                  <a:pt x="19292" y="4867"/>
                  <a:pt x="19292" y="4867"/>
                </a:cubicBezTo>
                <a:cubicBezTo>
                  <a:pt x="19292" y="8898"/>
                  <a:pt x="19292" y="8898"/>
                  <a:pt x="19292" y="8898"/>
                </a:cubicBezTo>
                <a:cubicBezTo>
                  <a:pt x="19292" y="8898"/>
                  <a:pt x="19397" y="10191"/>
                  <a:pt x="17720" y="10191"/>
                </a:cubicBezTo>
                <a:cubicBezTo>
                  <a:pt x="14260" y="10191"/>
                  <a:pt x="14260" y="10191"/>
                  <a:pt x="14260" y="10191"/>
                </a:cubicBezTo>
                <a:cubicBezTo>
                  <a:pt x="14050" y="10265"/>
                  <a:pt x="13734" y="10343"/>
                  <a:pt x="13524" y="10419"/>
                </a:cubicBezTo>
                <a:cubicBezTo>
                  <a:pt x="14678" y="11788"/>
                  <a:pt x="14678" y="11788"/>
                  <a:pt x="14678" y="11788"/>
                </a:cubicBezTo>
                <a:cubicBezTo>
                  <a:pt x="14887" y="12092"/>
                  <a:pt x="14573" y="12169"/>
                  <a:pt x="14573" y="12169"/>
                </a:cubicBezTo>
                <a:cubicBezTo>
                  <a:pt x="12370" y="12245"/>
                  <a:pt x="12370" y="12245"/>
                  <a:pt x="12370" y="12245"/>
                </a:cubicBezTo>
                <a:cubicBezTo>
                  <a:pt x="12476" y="12776"/>
                  <a:pt x="12476" y="12776"/>
                  <a:pt x="12476" y="12776"/>
                </a:cubicBezTo>
                <a:cubicBezTo>
                  <a:pt x="13631" y="13612"/>
                  <a:pt x="13631" y="13612"/>
                  <a:pt x="13631" y="13612"/>
                </a:cubicBezTo>
                <a:cubicBezTo>
                  <a:pt x="12058" y="14828"/>
                  <a:pt x="12058" y="14828"/>
                  <a:pt x="12058" y="14828"/>
                </a:cubicBezTo>
                <a:cubicBezTo>
                  <a:pt x="13524" y="16047"/>
                  <a:pt x="13524" y="16047"/>
                  <a:pt x="13524" y="16047"/>
                </a:cubicBezTo>
                <a:cubicBezTo>
                  <a:pt x="13524" y="16732"/>
                  <a:pt x="13524" y="16732"/>
                  <a:pt x="13524" y="16732"/>
                </a:cubicBezTo>
                <a:cubicBezTo>
                  <a:pt x="12058" y="17873"/>
                  <a:pt x="12058" y="17873"/>
                  <a:pt x="12058" y="17873"/>
                </a:cubicBezTo>
                <a:cubicBezTo>
                  <a:pt x="13000" y="18861"/>
                  <a:pt x="13000" y="18861"/>
                  <a:pt x="13000" y="18861"/>
                </a:cubicBezTo>
                <a:cubicBezTo>
                  <a:pt x="13000" y="19773"/>
                  <a:pt x="13000" y="19773"/>
                  <a:pt x="13000" y="19773"/>
                </a:cubicBezTo>
                <a:cubicBezTo>
                  <a:pt x="10695" y="21600"/>
                  <a:pt x="10695" y="21600"/>
                  <a:pt x="10695" y="21600"/>
                </a:cubicBezTo>
                <a:cubicBezTo>
                  <a:pt x="9854" y="21523"/>
                  <a:pt x="9017" y="20076"/>
                  <a:pt x="9017" y="20076"/>
                </a:cubicBezTo>
                <a:cubicBezTo>
                  <a:pt x="8910" y="12395"/>
                  <a:pt x="8910" y="12395"/>
                  <a:pt x="8910" y="12395"/>
                </a:cubicBezTo>
                <a:cubicBezTo>
                  <a:pt x="8910" y="12169"/>
                  <a:pt x="8700" y="12169"/>
                  <a:pt x="8700" y="12169"/>
                </a:cubicBezTo>
                <a:cubicBezTo>
                  <a:pt x="7444" y="12092"/>
                  <a:pt x="7444" y="12092"/>
                  <a:pt x="7444" y="12092"/>
                </a:cubicBezTo>
                <a:cubicBezTo>
                  <a:pt x="6710" y="12092"/>
                  <a:pt x="7130" y="11558"/>
                  <a:pt x="7130" y="11558"/>
                </a:cubicBezTo>
                <a:cubicBezTo>
                  <a:pt x="8073" y="10646"/>
                  <a:pt x="8073" y="10646"/>
                  <a:pt x="8073" y="10646"/>
                </a:cubicBezTo>
                <a:cubicBezTo>
                  <a:pt x="8178" y="10569"/>
                  <a:pt x="8178" y="10419"/>
                  <a:pt x="8178" y="10343"/>
                </a:cubicBezTo>
                <a:cubicBezTo>
                  <a:pt x="7968" y="10343"/>
                  <a:pt x="7758" y="10265"/>
                  <a:pt x="7654" y="10191"/>
                </a:cubicBezTo>
                <a:cubicBezTo>
                  <a:pt x="4194" y="10191"/>
                  <a:pt x="4194" y="10191"/>
                  <a:pt x="4194" y="10191"/>
                </a:cubicBezTo>
                <a:cubicBezTo>
                  <a:pt x="4194" y="10191"/>
                  <a:pt x="2621" y="10113"/>
                  <a:pt x="2621" y="8517"/>
                </a:cubicBezTo>
                <a:close/>
              </a:path>
            </a:pathLst>
          </a:custGeom>
          <a:solidFill>
            <a:schemeClr val="bg1"/>
          </a:solidFill>
          <a:ln w="9525" cmpd="sng" cap="flat">
            <a:noFill/>
            <a:prstDash val="solid"/>
            <a:round/>
          </a:ln>
        </p:spPr>
      </p:sp>
      <p:grpSp>
        <p:nvGrpSpPr>
          <p:cNvPr id="326" name="组合"/>
          <p:cNvGrpSpPr>
            <a:grpSpLocks/>
          </p:cNvGrpSpPr>
          <p:nvPr/>
        </p:nvGrpSpPr>
        <p:grpSpPr>
          <a:xfrm>
            <a:off x="8551597" y="2607649"/>
            <a:ext cx="3073703" cy="1702790"/>
            <a:chOff x="8551597" y="2607649"/>
            <a:chExt cx="3073703" cy="1702790"/>
          </a:xfrm>
        </p:grpSpPr>
        <p:sp>
          <p:nvSpPr>
            <p:cNvPr id="323" name="矩形"/>
            <p:cNvSpPr>
              <a:spLocks/>
            </p:cNvSpPr>
            <p:nvPr/>
          </p:nvSpPr>
          <p:spPr>
            <a:xfrm rot="0">
              <a:off x="8551597" y="2607649"/>
              <a:ext cx="3073703" cy="1702790"/>
            </a:xfrm>
            <a:prstGeom prst="rect"/>
            <a:solidFill>
              <a:srgbClr val="F2F2F2">
                <a:alpha val="50000"/>
              </a:srgbClr>
            </a:solidFill>
            <a:ln w="12700" cmpd="sng" cap="flat">
              <a:noFill/>
              <a:prstDash val="solid"/>
              <a:round/>
            </a:ln>
          </p:spPr>
        </p:sp>
        <p:sp>
          <p:nvSpPr>
            <p:cNvPr id="324" name="矩形"/>
            <p:cNvSpPr>
              <a:spLocks/>
            </p:cNvSpPr>
            <p:nvPr/>
          </p:nvSpPr>
          <p:spPr>
            <a:xfrm rot="0">
              <a:off x="8809854" y="2852430"/>
              <a:ext cx="1437002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 </a:t>
              </a:r>
              <a:endPara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25" name="矩形"/>
            <p:cNvSpPr>
              <a:spLocks/>
            </p:cNvSpPr>
            <p:nvPr/>
          </p:nvSpPr>
          <p:spPr>
            <a:xfrm rot="0">
              <a:off x="8804429" y="3241917"/>
              <a:ext cx="2618119" cy="50292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b="0" i="0" u="none" strike="noStrike" kern="1200" cap="none" spc="0" baseline="0">
                  <a:solidFill>
                    <a:srgbClr val="A5A5A5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。</a:t>
              </a:r>
              <a:endPara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grpSp>
        <p:nvGrpSpPr>
          <p:cNvPr id="331" name="组合"/>
          <p:cNvGrpSpPr>
            <a:grpSpLocks/>
          </p:cNvGrpSpPr>
          <p:nvPr/>
        </p:nvGrpSpPr>
        <p:grpSpPr>
          <a:xfrm>
            <a:off x="8910113" y="5469166"/>
            <a:ext cx="796942" cy="796943"/>
            <a:chOff x="8910113" y="5469166"/>
            <a:chExt cx="796942" cy="796943"/>
          </a:xfrm>
        </p:grpSpPr>
        <p:sp>
          <p:nvSpPr>
            <p:cNvPr id="327" name="椭圆"/>
            <p:cNvSpPr>
              <a:spLocks/>
            </p:cNvSpPr>
            <p:nvPr/>
          </p:nvSpPr>
          <p:spPr>
            <a:xfrm rot="0">
              <a:off x="8910113" y="5469166"/>
              <a:ext cx="796942" cy="796943"/>
            </a:xfrm>
            <a:prstGeom prst="ellipse"/>
            <a:solidFill>
              <a:schemeClr val="accent2"/>
            </a:solidFill>
            <a:ln w="12700" cmpd="sng" cap="flat">
              <a:noFill/>
              <a:prstDash val="solid"/>
              <a:round/>
            </a:ln>
          </p:spPr>
        </p:sp>
        <p:grpSp>
          <p:nvGrpSpPr>
            <p:cNvPr id="330" name="组合"/>
            <p:cNvGrpSpPr>
              <a:grpSpLocks/>
            </p:cNvGrpSpPr>
            <p:nvPr/>
          </p:nvGrpSpPr>
          <p:grpSpPr>
            <a:xfrm>
              <a:off x="9191054" y="5627955"/>
              <a:ext cx="223760" cy="482705"/>
              <a:chOff x="9191054" y="5627955"/>
              <a:chExt cx="223760" cy="482705"/>
            </a:xfrm>
          </p:grpSpPr>
          <p:sp>
            <p:nvSpPr>
              <p:cNvPr id="328" name="椭圆"/>
              <p:cNvSpPr>
                <a:spLocks/>
              </p:cNvSpPr>
              <p:nvPr/>
            </p:nvSpPr>
            <p:spPr>
              <a:xfrm rot="0">
                <a:off x="9266327" y="5627955"/>
                <a:ext cx="71149" cy="73231"/>
              </a:xfrm>
              <a:prstGeom prst="ellipse"/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329" name="曲线"/>
              <p:cNvSpPr>
                <a:spLocks/>
              </p:cNvSpPr>
              <p:nvPr/>
            </p:nvSpPr>
            <p:spPr>
              <a:xfrm rot="0">
                <a:off x="9191054" y="5715627"/>
                <a:ext cx="223760" cy="395033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21365" y="8000"/>
                    </a:moveTo>
                    <a:cubicBezTo>
                      <a:pt x="17608" y="1331"/>
                      <a:pt x="17608" y="1331"/>
                      <a:pt x="17608" y="1331"/>
                    </a:cubicBezTo>
                    <a:cubicBezTo>
                      <a:pt x="17372" y="533"/>
                      <a:pt x="16433" y="0"/>
                      <a:pt x="15024" y="0"/>
                    </a:cubicBezTo>
                    <a:cubicBezTo>
                      <a:pt x="6571" y="0"/>
                      <a:pt x="6571" y="0"/>
                      <a:pt x="6571" y="0"/>
                    </a:cubicBezTo>
                    <a:cubicBezTo>
                      <a:pt x="5634" y="0"/>
                      <a:pt x="4929" y="265"/>
                      <a:pt x="4458" y="664"/>
                    </a:cubicBezTo>
                    <a:cubicBezTo>
                      <a:pt x="4225" y="664"/>
                      <a:pt x="4225" y="797"/>
                      <a:pt x="4225" y="932"/>
                    </a:cubicBezTo>
                    <a:cubicBezTo>
                      <a:pt x="4225" y="932"/>
                      <a:pt x="4225" y="932"/>
                      <a:pt x="4225" y="932"/>
                    </a:cubicBezTo>
                    <a:cubicBezTo>
                      <a:pt x="4225" y="932"/>
                      <a:pt x="3991" y="1065"/>
                      <a:pt x="3991" y="1065"/>
                    </a:cubicBezTo>
                    <a:cubicBezTo>
                      <a:pt x="234" y="8000"/>
                      <a:pt x="234" y="8000"/>
                      <a:pt x="234" y="8000"/>
                    </a:cubicBezTo>
                    <a:cubicBezTo>
                      <a:pt x="0" y="8400"/>
                      <a:pt x="467" y="8932"/>
                      <a:pt x="1171" y="9065"/>
                    </a:cubicBezTo>
                    <a:cubicBezTo>
                      <a:pt x="2112" y="9200"/>
                      <a:pt x="3051" y="8932"/>
                      <a:pt x="3286" y="8533"/>
                    </a:cubicBezTo>
                    <a:cubicBezTo>
                      <a:pt x="6103" y="3065"/>
                      <a:pt x="6103" y="3065"/>
                      <a:pt x="6103" y="3065"/>
                    </a:cubicBezTo>
                    <a:cubicBezTo>
                      <a:pt x="6338" y="3065"/>
                      <a:pt x="6338" y="3065"/>
                      <a:pt x="6571" y="3065"/>
                    </a:cubicBezTo>
                    <a:cubicBezTo>
                      <a:pt x="6808" y="3065"/>
                      <a:pt x="6808" y="3065"/>
                      <a:pt x="6808" y="3065"/>
                    </a:cubicBezTo>
                    <a:cubicBezTo>
                      <a:pt x="2112" y="12799"/>
                      <a:pt x="2112" y="12799"/>
                      <a:pt x="2112" y="12799"/>
                    </a:cubicBezTo>
                    <a:cubicBezTo>
                      <a:pt x="6808" y="12799"/>
                      <a:pt x="6808" y="12799"/>
                      <a:pt x="6808" y="12799"/>
                    </a:cubicBezTo>
                    <a:cubicBezTo>
                      <a:pt x="6808" y="20531"/>
                      <a:pt x="6808" y="20531"/>
                      <a:pt x="6808" y="20531"/>
                    </a:cubicBezTo>
                    <a:cubicBezTo>
                      <a:pt x="6808" y="21198"/>
                      <a:pt x="7746" y="21600"/>
                      <a:pt x="8686" y="21600"/>
                    </a:cubicBezTo>
                    <a:cubicBezTo>
                      <a:pt x="9625" y="21600"/>
                      <a:pt x="10329" y="21198"/>
                      <a:pt x="10329" y="20531"/>
                    </a:cubicBezTo>
                    <a:cubicBezTo>
                      <a:pt x="10329" y="12799"/>
                      <a:pt x="10329" y="12799"/>
                      <a:pt x="10329" y="12799"/>
                    </a:cubicBezTo>
                    <a:cubicBezTo>
                      <a:pt x="11503" y="12799"/>
                      <a:pt x="11503" y="12799"/>
                      <a:pt x="11503" y="12799"/>
                    </a:cubicBezTo>
                    <a:cubicBezTo>
                      <a:pt x="11503" y="20531"/>
                      <a:pt x="11503" y="20531"/>
                      <a:pt x="11503" y="20531"/>
                    </a:cubicBezTo>
                    <a:cubicBezTo>
                      <a:pt x="11503" y="21198"/>
                      <a:pt x="12206" y="21600"/>
                      <a:pt x="13146" y="21600"/>
                    </a:cubicBezTo>
                    <a:cubicBezTo>
                      <a:pt x="14086" y="21600"/>
                      <a:pt x="15024" y="21198"/>
                      <a:pt x="15024" y="20531"/>
                    </a:cubicBezTo>
                    <a:cubicBezTo>
                      <a:pt x="15024" y="12799"/>
                      <a:pt x="15024" y="12799"/>
                      <a:pt x="15024" y="12799"/>
                    </a:cubicBezTo>
                    <a:cubicBezTo>
                      <a:pt x="19486" y="12799"/>
                      <a:pt x="19486" y="12799"/>
                      <a:pt x="19486" y="12799"/>
                    </a:cubicBezTo>
                    <a:cubicBezTo>
                      <a:pt x="14791" y="3065"/>
                      <a:pt x="14791" y="3065"/>
                      <a:pt x="14791" y="3065"/>
                    </a:cubicBezTo>
                    <a:cubicBezTo>
                      <a:pt x="15024" y="3065"/>
                      <a:pt x="15024" y="3065"/>
                      <a:pt x="15024" y="3065"/>
                    </a:cubicBezTo>
                    <a:cubicBezTo>
                      <a:pt x="15259" y="3065"/>
                      <a:pt x="15259" y="3065"/>
                      <a:pt x="15259" y="3065"/>
                    </a:cubicBezTo>
                    <a:cubicBezTo>
                      <a:pt x="18546" y="8533"/>
                      <a:pt x="18546" y="8533"/>
                      <a:pt x="18546" y="8533"/>
                    </a:cubicBezTo>
                    <a:cubicBezTo>
                      <a:pt x="18782" y="8932"/>
                      <a:pt x="19721" y="9200"/>
                      <a:pt x="20425" y="9065"/>
                    </a:cubicBezTo>
                    <a:cubicBezTo>
                      <a:pt x="21365" y="8932"/>
                      <a:pt x="21600" y="8400"/>
                      <a:pt x="21365" y="800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grpSp>
        <p:nvGrpSpPr>
          <p:cNvPr id="336" name="组合"/>
          <p:cNvGrpSpPr>
            <a:grpSpLocks/>
          </p:cNvGrpSpPr>
          <p:nvPr/>
        </p:nvGrpSpPr>
        <p:grpSpPr>
          <a:xfrm>
            <a:off x="8900231" y="4526943"/>
            <a:ext cx="796942" cy="796942"/>
            <a:chOff x="8900231" y="4526943"/>
            <a:chExt cx="796942" cy="796942"/>
          </a:xfrm>
        </p:grpSpPr>
        <p:sp>
          <p:nvSpPr>
            <p:cNvPr id="332" name="椭圆"/>
            <p:cNvSpPr>
              <a:spLocks/>
            </p:cNvSpPr>
            <p:nvPr/>
          </p:nvSpPr>
          <p:spPr>
            <a:xfrm rot="0">
              <a:off x="8900231" y="4526943"/>
              <a:ext cx="796942" cy="796942"/>
            </a:xfrm>
            <a:prstGeom prst="ellipse"/>
            <a:solidFill>
              <a:schemeClr val="accent1"/>
            </a:solidFill>
            <a:ln w="12700" cmpd="sng" cap="flat">
              <a:noFill/>
              <a:prstDash val="solid"/>
              <a:round/>
            </a:ln>
          </p:spPr>
        </p:sp>
        <p:grpSp>
          <p:nvGrpSpPr>
            <p:cNvPr id="335" name="组合"/>
            <p:cNvGrpSpPr>
              <a:grpSpLocks/>
            </p:cNvGrpSpPr>
            <p:nvPr/>
          </p:nvGrpSpPr>
          <p:grpSpPr>
            <a:xfrm>
              <a:off x="9200838" y="4681920"/>
              <a:ext cx="195728" cy="497961"/>
              <a:chOff x="9200838" y="4681920"/>
              <a:chExt cx="195728" cy="497961"/>
            </a:xfrm>
          </p:grpSpPr>
          <p:sp>
            <p:nvSpPr>
              <p:cNvPr id="333" name="曲线"/>
              <p:cNvSpPr>
                <a:spLocks/>
              </p:cNvSpPr>
              <p:nvPr/>
            </p:nvSpPr>
            <p:spPr>
              <a:xfrm rot="0">
                <a:off x="9200838" y="4767041"/>
                <a:ext cx="195728" cy="412840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16336" y="0"/>
                    </a:moveTo>
                    <a:cubicBezTo>
                      <a:pt x="5536" y="0"/>
                      <a:pt x="5536" y="0"/>
                      <a:pt x="5536" y="0"/>
                    </a:cubicBezTo>
                    <a:cubicBezTo>
                      <a:pt x="1661" y="0"/>
                      <a:pt x="0" y="1580"/>
                      <a:pt x="0" y="2107"/>
                    </a:cubicBezTo>
                    <a:cubicBezTo>
                      <a:pt x="0" y="2107"/>
                      <a:pt x="0" y="2107"/>
                      <a:pt x="0" y="2107"/>
                    </a:cubicBezTo>
                    <a:cubicBezTo>
                      <a:pt x="0" y="2501"/>
                      <a:pt x="0" y="2501"/>
                      <a:pt x="0" y="2501"/>
                    </a:cubicBezTo>
                    <a:cubicBezTo>
                      <a:pt x="0" y="9745"/>
                      <a:pt x="0" y="9745"/>
                      <a:pt x="0" y="9745"/>
                    </a:cubicBezTo>
                    <a:cubicBezTo>
                      <a:pt x="0" y="10141"/>
                      <a:pt x="829" y="10534"/>
                      <a:pt x="1937" y="10534"/>
                    </a:cubicBezTo>
                    <a:cubicBezTo>
                      <a:pt x="2767" y="10534"/>
                      <a:pt x="3597" y="10141"/>
                      <a:pt x="3597" y="9745"/>
                    </a:cubicBezTo>
                    <a:cubicBezTo>
                      <a:pt x="3597" y="3424"/>
                      <a:pt x="3597" y="3424"/>
                      <a:pt x="3597" y="3424"/>
                    </a:cubicBezTo>
                    <a:cubicBezTo>
                      <a:pt x="5259" y="3424"/>
                      <a:pt x="5259" y="3424"/>
                      <a:pt x="5259" y="3424"/>
                    </a:cubicBezTo>
                    <a:cubicBezTo>
                      <a:pt x="5259" y="9482"/>
                      <a:pt x="5259" y="9482"/>
                      <a:pt x="5259" y="9482"/>
                    </a:cubicBezTo>
                    <a:cubicBezTo>
                      <a:pt x="5259" y="9482"/>
                      <a:pt x="5259" y="9614"/>
                      <a:pt x="5259" y="9614"/>
                    </a:cubicBezTo>
                    <a:cubicBezTo>
                      <a:pt x="5259" y="20280"/>
                      <a:pt x="5259" y="20280"/>
                      <a:pt x="5259" y="20280"/>
                    </a:cubicBezTo>
                    <a:cubicBezTo>
                      <a:pt x="5259" y="20939"/>
                      <a:pt x="6369" y="21600"/>
                      <a:pt x="7753" y="21600"/>
                    </a:cubicBezTo>
                    <a:cubicBezTo>
                      <a:pt x="9138" y="21600"/>
                      <a:pt x="10246" y="20939"/>
                      <a:pt x="10246" y="20280"/>
                    </a:cubicBezTo>
                    <a:cubicBezTo>
                      <a:pt x="10246" y="10931"/>
                      <a:pt x="10246" y="10931"/>
                      <a:pt x="10246" y="10931"/>
                    </a:cubicBezTo>
                    <a:cubicBezTo>
                      <a:pt x="11353" y="10931"/>
                      <a:pt x="11353" y="10931"/>
                      <a:pt x="11353" y="10931"/>
                    </a:cubicBezTo>
                    <a:cubicBezTo>
                      <a:pt x="11353" y="20280"/>
                      <a:pt x="11353" y="20280"/>
                      <a:pt x="11353" y="20280"/>
                    </a:cubicBezTo>
                    <a:cubicBezTo>
                      <a:pt x="11353" y="20939"/>
                      <a:pt x="12461" y="21600"/>
                      <a:pt x="13844" y="21600"/>
                    </a:cubicBezTo>
                    <a:cubicBezTo>
                      <a:pt x="15228" y="21600"/>
                      <a:pt x="16336" y="20939"/>
                      <a:pt x="16336" y="20280"/>
                    </a:cubicBezTo>
                    <a:cubicBezTo>
                      <a:pt x="16336" y="9482"/>
                      <a:pt x="16336" y="9482"/>
                      <a:pt x="16336" y="9482"/>
                    </a:cubicBezTo>
                    <a:cubicBezTo>
                      <a:pt x="16336" y="9349"/>
                      <a:pt x="16336" y="9349"/>
                      <a:pt x="16336" y="9349"/>
                    </a:cubicBezTo>
                    <a:cubicBezTo>
                      <a:pt x="16336" y="3424"/>
                      <a:pt x="16336" y="3424"/>
                      <a:pt x="16336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5"/>
                      <a:pt x="17723" y="9745"/>
                      <a:pt x="17723" y="9745"/>
                    </a:cubicBezTo>
                    <a:cubicBezTo>
                      <a:pt x="17723" y="10141"/>
                      <a:pt x="18553" y="10534"/>
                      <a:pt x="19661" y="10534"/>
                    </a:cubicBezTo>
                    <a:cubicBezTo>
                      <a:pt x="20768" y="10534"/>
                      <a:pt x="21600" y="10141"/>
                      <a:pt x="21600" y="9745"/>
                    </a:cubicBezTo>
                    <a:cubicBezTo>
                      <a:pt x="21600" y="2501"/>
                      <a:pt x="21600" y="2501"/>
                      <a:pt x="21600" y="2501"/>
                    </a:cubicBezTo>
                    <a:cubicBezTo>
                      <a:pt x="21600" y="2107"/>
                      <a:pt x="21600" y="2107"/>
                      <a:pt x="21600" y="2107"/>
                    </a:cubicBezTo>
                    <a:cubicBezTo>
                      <a:pt x="21600" y="1974"/>
                      <a:pt x="21600" y="1974"/>
                      <a:pt x="21600" y="1974"/>
                    </a:cubicBezTo>
                    <a:cubicBezTo>
                      <a:pt x="21600" y="1317"/>
                      <a:pt x="19938" y="0"/>
                      <a:pt x="1633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  <p:sp>
            <p:nvSpPr>
              <p:cNvPr id="334" name="椭圆"/>
              <p:cNvSpPr>
                <a:spLocks/>
              </p:cNvSpPr>
              <p:nvPr/>
            </p:nvSpPr>
            <p:spPr>
              <a:xfrm rot="0">
                <a:off x="9260408" y="4681920"/>
                <a:ext cx="77652" cy="77671"/>
              </a:xfrm>
              <a:prstGeom prst="ellipse"/>
              <a:solidFill>
                <a:schemeClr val="bg1"/>
              </a:solidFill>
              <a:ln w="9525" cmpd="sng" cap="flat">
                <a:noFill/>
                <a:prstDash val="solid"/>
                <a:round/>
              </a:ln>
            </p:spPr>
          </p:sp>
        </p:grpSp>
      </p:grpSp>
      <p:sp>
        <p:nvSpPr>
          <p:cNvPr id="337" name="矩形"/>
          <p:cNvSpPr>
            <a:spLocks/>
          </p:cNvSpPr>
          <p:nvPr/>
        </p:nvSpPr>
        <p:spPr>
          <a:xfrm rot="0">
            <a:off x="9758138" y="4672206"/>
            <a:ext cx="655736" cy="30860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1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1.234K</a:t>
            </a:r>
            <a:endParaRPr lang="zh-CN" altLang="en-US" sz="12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38" name="矩形"/>
          <p:cNvSpPr>
            <a:spLocks/>
          </p:cNvSpPr>
          <p:nvPr/>
        </p:nvSpPr>
        <p:spPr>
          <a:xfrm rot="0">
            <a:off x="9758533" y="4934399"/>
            <a:ext cx="962939" cy="30861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Male Users</a:t>
            </a:r>
            <a:endParaRPr lang="zh-CN" altLang="en-US" sz="12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39" name="矩形"/>
          <p:cNvSpPr>
            <a:spLocks/>
          </p:cNvSpPr>
          <p:nvPr/>
        </p:nvSpPr>
        <p:spPr>
          <a:xfrm rot="0">
            <a:off x="9776386" y="5614431"/>
            <a:ext cx="655736" cy="30861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1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1.234K</a:t>
            </a:r>
            <a:endParaRPr lang="zh-CN" altLang="en-US" sz="1200" b="1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40" name="矩形"/>
          <p:cNvSpPr>
            <a:spLocks/>
          </p:cNvSpPr>
          <p:nvPr/>
        </p:nvSpPr>
        <p:spPr>
          <a:xfrm rot="0">
            <a:off x="9777249" y="5876624"/>
            <a:ext cx="1140942" cy="30861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Female Users</a:t>
            </a:r>
            <a:endParaRPr lang="zh-CN" altLang="en-US" sz="12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41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342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7764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withGroup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/>
      <p:bldP spid="301" grpId="0" animBg="1"/>
      <p:bldP spid="302" grpId="0"/>
      <p:bldP spid="303" grpId="0"/>
      <p:bldP spid="306" grpId="0" animBg="1"/>
      <p:bldP spid="309" grpId="0" animBg="1"/>
      <p:bldP spid="316" grpId="0" animBg="1"/>
      <p:bldP spid="321" grpId="0" animBg="1"/>
      <p:bldP spid="322" grpId="0" animBg="1"/>
      <p:bldP spid="317" grpId="0" animBg="1"/>
      <p:bldP spid="326" grpId="0" animBg="1"/>
      <p:bldP spid="336" grpId="0" animBg="1"/>
      <p:bldP spid="337" grpId="0"/>
      <p:bldP spid="338" grpId="0"/>
      <p:bldP spid="331" grpId="0" animBg="1"/>
      <p:bldP spid="339" grpId="0"/>
      <p:bldP spid="340" grpId="0"/>
    </p:bldLst>
  </p:timing>
</p:sld>
</file>

<file path=ppt/slides/slide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gradFill rotWithShape="0">
          <a:gsLst>
            <a:gs pos="0">
              <a:srgbClr val="FFFFFF"/>
            </a:gs>
            <a:gs pos="100000">
              <a:srgbClr val="E8E8E8"/>
            </a:gs>
          </a:gsLst>
          <a:lin ang="0" scaled="1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矩形"/>
          <p:cNvSpPr>
            <a:spLocks/>
          </p:cNvSpPr>
          <p:nvPr/>
        </p:nvSpPr>
        <p:spPr>
          <a:xfrm rot="0">
            <a:off x="0" y="0"/>
            <a:ext cx="12858751" cy="7232650"/>
          </a:xfrm>
          <a:prstGeom prst="rect"/>
          <a:blipFill rotWithShape="1">
            <a:blip r:embed="rId1"/>
            <a:stretch/>
          </a:blipFill>
          <a:ln w="12700" cmpd="sng" cap="flat">
            <a:noFill/>
            <a:prstDash val="solid"/>
            <a:round/>
          </a:ln>
        </p:spPr>
      </p:sp>
      <p:sp>
        <p:nvSpPr>
          <p:cNvPr id="346" name="曲线"/>
          <p:cNvSpPr>
            <a:spLocks/>
          </p:cNvSpPr>
          <p:nvPr/>
        </p:nvSpPr>
        <p:spPr>
          <a:xfrm rot="0">
            <a:off x="1" y="1030066"/>
            <a:ext cx="6201667" cy="6201667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7236" y="21600"/>
                </a:moveTo>
                <a:cubicBezTo>
                  <a:pt x="19900" y="19355"/>
                  <a:pt x="21600" y="15989"/>
                  <a:pt x="21600" y="12233"/>
                </a:cubicBezTo>
                <a:cubicBezTo>
                  <a:pt x="21600" y="5470"/>
                  <a:pt x="16114" y="0"/>
                  <a:pt x="9366" y="0"/>
                </a:cubicBezTo>
                <a:cubicBezTo>
                  <a:pt x="5610" y="0"/>
                  <a:pt x="2244" y="1698"/>
                  <a:pt x="0" y="4362"/>
                </a:cubicBezTo>
                <a:cubicBezTo>
                  <a:pt x="0" y="20103"/>
                  <a:pt x="0" y="20103"/>
                  <a:pt x="0" y="2010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495" y="21600"/>
                  <a:pt x="1495" y="21600"/>
                  <a:pt x="1495" y="21600"/>
                </a:cubicBezTo>
                <a:lnTo>
                  <a:pt x="17236" y="21600"/>
                </a:lnTo>
                <a:close/>
              </a:path>
            </a:pathLst>
          </a:custGeom>
          <a:solidFill>
            <a:srgbClr val="F9D3D4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sp>
        <p:nvSpPr>
          <p:cNvPr id="347" name="曲线"/>
          <p:cNvSpPr>
            <a:spLocks/>
          </p:cNvSpPr>
          <p:nvPr/>
        </p:nvSpPr>
        <p:spPr>
          <a:xfrm rot="0">
            <a:off x="0" y="1853828"/>
            <a:ext cx="5377905" cy="537790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0800" y="0"/>
                </a:moveTo>
                <a:cubicBezTo>
                  <a:pt x="4833" y="0"/>
                  <a:pt x="0" y="4833"/>
                  <a:pt x="0" y="1080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16766" y="21600"/>
                  <a:pt x="21600" y="16766"/>
                  <a:pt x="21600" y="10800"/>
                </a:cubicBezTo>
                <a:cubicBezTo>
                  <a:pt x="21600" y="4833"/>
                  <a:pt x="16766" y="0"/>
                  <a:pt x="10800" y="0"/>
                </a:cubicBezTo>
                <a:close/>
              </a:path>
            </a:pathLst>
          </a:custGeom>
          <a:solidFill>
            <a:srgbClr val="7030A0">
              <a:alpha val="70000"/>
            </a:srgbClr>
          </a:solidFill>
          <a:ln w="9525" cmpd="sng" cap="flat">
            <a:noFill/>
            <a:prstDash val="solid"/>
            <a:round/>
          </a:ln>
        </p:spPr>
      </p:sp>
      <p:grpSp>
        <p:nvGrpSpPr>
          <p:cNvPr id="350" name="组合"/>
          <p:cNvGrpSpPr>
            <a:grpSpLocks/>
          </p:cNvGrpSpPr>
          <p:nvPr/>
        </p:nvGrpSpPr>
        <p:grpSpPr>
          <a:xfrm>
            <a:off x="4163467" y="2242271"/>
            <a:ext cx="817064" cy="817064"/>
            <a:chOff x="4163467" y="2242271"/>
            <a:chExt cx="817064" cy="817064"/>
          </a:xfrm>
        </p:grpSpPr>
        <p:sp>
          <p:nvSpPr>
            <p:cNvPr id="348" name="椭圆"/>
            <p:cNvSpPr>
              <a:spLocks/>
            </p:cNvSpPr>
            <p:nvPr/>
          </p:nvSpPr>
          <p:spPr>
            <a:xfrm rot="0">
              <a:off x="4163467" y="2242271"/>
              <a:ext cx="817064" cy="817064"/>
            </a:xfrm>
            <a:prstGeom prst="ellipse"/>
            <a:solidFill>
              <a:schemeClr val="accent1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349" name="曲线"/>
            <p:cNvSpPr>
              <a:spLocks/>
            </p:cNvSpPr>
            <p:nvPr/>
          </p:nvSpPr>
          <p:spPr>
            <a:xfrm rot="0">
              <a:off x="4404569" y="2465513"/>
              <a:ext cx="330398" cy="366115"/>
            </a:xfrm>
            <a:custGeom>
              <a:gdLst>
                <a:gd name="T1" fmla="*/ 0 w 21600"/>
                <a:gd name="T2" fmla="*/ 0 h 21600"/>
                <a:gd name="T3" fmla="*/ 21600 w 21600"/>
                <a:gd name="T4" fmla="*/ 21600 h 21600"/>
              </a:gdLst>
              <a:rect l="T1" t="T2" r="T3" b="T4"/>
              <a:pathLst>
                <a:path w="21600" h="21600">
                  <a:moveTo>
                    <a:pt x="20990" y="2733"/>
                  </a:moveTo>
                  <a:cubicBezTo>
                    <a:pt x="20383" y="2733"/>
                    <a:pt x="20383" y="2733"/>
                    <a:pt x="20383" y="2733"/>
                  </a:cubicBezTo>
                  <a:cubicBezTo>
                    <a:pt x="20383" y="819"/>
                    <a:pt x="20383" y="819"/>
                    <a:pt x="20383" y="819"/>
                  </a:cubicBezTo>
                  <a:cubicBezTo>
                    <a:pt x="20990" y="819"/>
                    <a:pt x="20990" y="819"/>
                    <a:pt x="20990" y="819"/>
                  </a:cubicBezTo>
                  <a:cubicBezTo>
                    <a:pt x="21600" y="1367"/>
                    <a:pt x="21600" y="1367"/>
                    <a:pt x="21600" y="1367"/>
                  </a:cubicBezTo>
                  <a:cubicBezTo>
                    <a:pt x="21600" y="2185"/>
                    <a:pt x="21600" y="2185"/>
                    <a:pt x="21600" y="2185"/>
                  </a:cubicBezTo>
                  <a:lnTo>
                    <a:pt x="20990" y="2733"/>
                  </a:lnTo>
                </a:path>
                <a:path w="21600" h="21600">
                  <a:moveTo>
                    <a:pt x="2128" y="819"/>
                  </a:moveTo>
                  <a:cubicBezTo>
                    <a:pt x="8821" y="819"/>
                    <a:pt x="8821" y="819"/>
                    <a:pt x="8821" y="819"/>
                  </a:cubicBezTo>
                  <a:cubicBezTo>
                    <a:pt x="8821" y="0"/>
                    <a:pt x="8821" y="0"/>
                    <a:pt x="8821" y="0"/>
                  </a:cubicBezTo>
                  <a:cubicBezTo>
                    <a:pt x="13081" y="0"/>
                    <a:pt x="13081" y="0"/>
                    <a:pt x="13081" y="0"/>
                  </a:cubicBezTo>
                  <a:cubicBezTo>
                    <a:pt x="13081" y="819"/>
                    <a:pt x="13081" y="819"/>
                    <a:pt x="13081" y="819"/>
                  </a:cubicBezTo>
                  <a:cubicBezTo>
                    <a:pt x="19773" y="819"/>
                    <a:pt x="19773" y="819"/>
                    <a:pt x="19773" y="819"/>
                  </a:cubicBezTo>
                  <a:cubicBezTo>
                    <a:pt x="19773" y="2733"/>
                    <a:pt x="19773" y="2733"/>
                    <a:pt x="19773" y="2733"/>
                  </a:cubicBezTo>
                  <a:cubicBezTo>
                    <a:pt x="2128" y="2733"/>
                    <a:pt x="2128" y="2733"/>
                    <a:pt x="2128" y="2733"/>
                  </a:cubicBezTo>
                  <a:lnTo>
                    <a:pt x="2128" y="819"/>
                  </a:lnTo>
                </a:path>
                <a:path w="21600" h="21600">
                  <a:moveTo>
                    <a:pt x="0" y="2185"/>
                  </a:moveTo>
                  <a:cubicBezTo>
                    <a:pt x="0" y="1367"/>
                    <a:pt x="0" y="1367"/>
                    <a:pt x="0" y="1367"/>
                  </a:cubicBezTo>
                  <a:cubicBezTo>
                    <a:pt x="911" y="819"/>
                    <a:pt x="911" y="819"/>
                    <a:pt x="911" y="819"/>
                  </a:cubicBezTo>
                  <a:cubicBezTo>
                    <a:pt x="1519" y="819"/>
                    <a:pt x="1519" y="819"/>
                    <a:pt x="1519" y="819"/>
                  </a:cubicBezTo>
                  <a:cubicBezTo>
                    <a:pt x="1519" y="2733"/>
                    <a:pt x="1519" y="2733"/>
                    <a:pt x="1519" y="2733"/>
                  </a:cubicBezTo>
                  <a:cubicBezTo>
                    <a:pt x="911" y="2733"/>
                    <a:pt x="911" y="2733"/>
                    <a:pt x="911" y="2733"/>
                  </a:cubicBezTo>
                  <a:lnTo>
                    <a:pt x="0" y="2185"/>
                  </a:lnTo>
                </a:path>
                <a:path w="21600" h="21600">
                  <a:moveTo>
                    <a:pt x="19469" y="3553"/>
                  </a:moveTo>
                  <a:cubicBezTo>
                    <a:pt x="19469" y="15583"/>
                    <a:pt x="19469" y="15583"/>
                    <a:pt x="19469" y="15583"/>
                  </a:cubicBezTo>
                  <a:cubicBezTo>
                    <a:pt x="2432" y="15583"/>
                    <a:pt x="2432" y="15583"/>
                    <a:pt x="2432" y="15583"/>
                  </a:cubicBezTo>
                  <a:cubicBezTo>
                    <a:pt x="2432" y="3553"/>
                    <a:pt x="2432" y="3553"/>
                    <a:pt x="2432" y="3553"/>
                  </a:cubicBezTo>
                  <a:lnTo>
                    <a:pt x="19469" y="3553"/>
                  </a:lnTo>
                </a:path>
                <a:path w="21600" h="21600">
                  <a:moveTo>
                    <a:pt x="12472" y="13396"/>
                  </a:moveTo>
                  <a:cubicBezTo>
                    <a:pt x="15818" y="13396"/>
                    <a:pt x="15818" y="13396"/>
                    <a:pt x="15818" y="13396"/>
                  </a:cubicBezTo>
                  <a:cubicBezTo>
                    <a:pt x="15818" y="12576"/>
                    <a:pt x="15818" y="12576"/>
                    <a:pt x="15818" y="12576"/>
                  </a:cubicBezTo>
                  <a:cubicBezTo>
                    <a:pt x="12472" y="12576"/>
                    <a:pt x="12472" y="12576"/>
                    <a:pt x="12472" y="12576"/>
                  </a:cubicBezTo>
                  <a:lnTo>
                    <a:pt x="12472" y="13396"/>
                  </a:lnTo>
                </a:path>
                <a:path w="21600" h="21600">
                  <a:moveTo>
                    <a:pt x="12472" y="11754"/>
                  </a:moveTo>
                  <a:cubicBezTo>
                    <a:pt x="17948" y="11754"/>
                    <a:pt x="17948" y="11754"/>
                    <a:pt x="17948" y="11754"/>
                  </a:cubicBezTo>
                  <a:cubicBezTo>
                    <a:pt x="17948" y="10936"/>
                    <a:pt x="17948" y="10936"/>
                    <a:pt x="17948" y="10936"/>
                  </a:cubicBezTo>
                  <a:cubicBezTo>
                    <a:pt x="12472" y="10936"/>
                    <a:pt x="12472" y="10936"/>
                    <a:pt x="12472" y="10936"/>
                  </a:cubicBezTo>
                  <a:lnTo>
                    <a:pt x="12472" y="11754"/>
                  </a:lnTo>
                </a:path>
                <a:path w="21600" h="21600">
                  <a:moveTo>
                    <a:pt x="12472" y="9569"/>
                  </a:moveTo>
                  <a:cubicBezTo>
                    <a:pt x="17948" y="9569"/>
                    <a:pt x="17948" y="9569"/>
                    <a:pt x="17948" y="9569"/>
                  </a:cubicBezTo>
                  <a:cubicBezTo>
                    <a:pt x="17948" y="8748"/>
                    <a:pt x="17948" y="8748"/>
                    <a:pt x="17948" y="8748"/>
                  </a:cubicBezTo>
                  <a:cubicBezTo>
                    <a:pt x="12472" y="8748"/>
                    <a:pt x="12472" y="8748"/>
                    <a:pt x="12472" y="8748"/>
                  </a:cubicBezTo>
                  <a:lnTo>
                    <a:pt x="12472" y="9569"/>
                  </a:lnTo>
                </a:path>
                <a:path w="21600" h="21600">
                  <a:moveTo>
                    <a:pt x="7604" y="14217"/>
                  </a:moveTo>
                  <a:cubicBezTo>
                    <a:pt x="9125" y="14217"/>
                    <a:pt x="10645" y="13124"/>
                    <a:pt x="10952" y="11754"/>
                  </a:cubicBezTo>
                  <a:cubicBezTo>
                    <a:pt x="6997" y="11754"/>
                    <a:pt x="6997" y="11754"/>
                    <a:pt x="6997" y="11754"/>
                  </a:cubicBezTo>
                  <a:cubicBezTo>
                    <a:pt x="6997" y="8202"/>
                    <a:pt x="6997" y="8202"/>
                    <a:pt x="6997" y="8202"/>
                  </a:cubicBezTo>
                  <a:cubicBezTo>
                    <a:pt x="5170" y="8202"/>
                    <a:pt x="4257" y="9569"/>
                    <a:pt x="4257" y="11210"/>
                  </a:cubicBezTo>
                  <a:cubicBezTo>
                    <a:pt x="4257" y="12850"/>
                    <a:pt x="5474" y="14217"/>
                    <a:pt x="7604" y="14217"/>
                  </a:cubicBezTo>
                </a:path>
                <a:path w="21600" h="21600">
                  <a:moveTo>
                    <a:pt x="11559" y="10936"/>
                  </a:moveTo>
                  <a:cubicBezTo>
                    <a:pt x="11559" y="10936"/>
                    <a:pt x="11559" y="7382"/>
                    <a:pt x="7908" y="7382"/>
                  </a:cubicBezTo>
                  <a:cubicBezTo>
                    <a:pt x="7908" y="10936"/>
                    <a:pt x="7908" y="10936"/>
                    <a:pt x="7908" y="10936"/>
                  </a:cubicBezTo>
                  <a:lnTo>
                    <a:pt x="11559" y="10936"/>
                  </a:lnTo>
                </a:path>
                <a:path w="21600" h="21600">
                  <a:moveTo>
                    <a:pt x="3953" y="6015"/>
                  </a:moveTo>
                  <a:cubicBezTo>
                    <a:pt x="11559" y="6015"/>
                    <a:pt x="11559" y="6015"/>
                    <a:pt x="11559" y="6015"/>
                  </a:cubicBezTo>
                  <a:cubicBezTo>
                    <a:pt x="11559" y="4647"/>
                    <a:pt x="11559" y="4647"/>
                    <a:pt x="11559" y="4647"/>
                  </a:cubicBezTo>
                  <a:cubicBezTo>
                    <a:pt x="3953" y="4647"/>
                    <a:pt x="3953" y="4647"/>
                    <a:pt x="3953" y="4647"/>
                  </a:cubicBezTo>
                  <a:lnTo>
                    <a:pt x="3953" y="6015"/>
                  </a:lnTo>
                </a:path>
                <a:path w="21600" h="21600">
                  <a:moveTo>
                    <a:pt x="20686" y="17772"/>
                  </a:moveTo>
                  <a:cubicBezTo>
                    <a:pt x="1519" y="17772"/>
                    <a:pt x="1519" y="17772"/>
                    <a:pt x="1519" y="17772"/>
                  </a:cubicBezTo>
                  <a:cubicBezTo>
                    <a:pt x="1519" y="16404"/>
                    <a:pt x="1519" y="16404"/>
                    <a:pt x="1519" y="16404"/>
                  </a:cubicBezTo>
                  <a:cubicBezTo>
                    <a:pt x="20686" y="16404"/>
                    <a:pt x="20686" y="16404"/>
                    <a:pt x="20686" y="16404"/>
                  </a:cubicBezTo>
                  <a:lnTo>
                    <a:pt x="20686" y="17772"/>
                  </a:lnTo>
                </a:path>
                <a:path w="21600" h="21600">
                  <a:moveTo>
                    <a:pt x="9429" y="18316"/>
                  </a:moveTo>
                  <a:cubicBezTo>
                    <a:pt x="6997" y="21600"/>
                    <a:pt x="6997" y="21600"/>
                    <a:pt x="6997" y="21600"/>
                  </a:cubicBezTo>
                  <a:cubicBezTo>
                    <a:pt x="4867" y="21600"/>
                    <a:pt x="4867" y="21600"/>
                    <a:pt x="4867" y="21600"/>
                  </a:cubicBezTo>
                  <a:cubicBezTo>
                    <a:pt x="6997" y="18316"/>
                    <a:pt x="6997" y="18316"/>
                    <a:pt x="6997" y="18316"/>
                  </a:cubicBezTo>
                  <a:lnTo>
                    <a:pt x="9429" y="18316"/>
                  </a:lnTo>
                </a:path>
                <a:path w="21600" h="21600">
                  <a:moveTo>
                    <a:pt x="16731" y="21600"/>
                  </a:moveTo>
                  <a:cubicBezTo>
                    <a:pt x="14601" y="21600"/>
                    <a:pt x="14601" y="21600"/>
                    <a:pt x="14601" y="21600"/>
                  </a:cubicBezTo>
                  <a:cubicBezTo>
                    <a:pt x="12472" y="18316"/>
                    <a:pt x="12472" y="18316"/>
                    <a:pt x="12472" y="18316"/>
                  </a:cubicBezTo>
                  <a:cubicBezTo>
                    <a:pt x="14601" y="18316"/>
                    <a:pt x="14601" y="18316"/>
                    <a:pt x="14601" y="18316"/>
                  </a:cubicBezTo>
                  <a:lnTo>
                    <a:pt x="16731" y="21600"/>
                  </a:lnTo>
                  <a:close/>
                </a:path>
              </a:pathLst>
            </a:custGeom>
            <a:solidFill>
              <a:srgbClr val="FFFFFF"/>
            </a:solidFill>
            <a:ln w="9525" cmpd="sng" cap="flat">
              <a:noFill/>
              <a:prstDash val="solid"/>
              <a:round/>
            </a:ln>
          </p:spPr>
        </p:sp>
      </p:grpSp>
      <p:sp>
        <p:nvSpPr>
          <p:cNvPr id="351" name="矩形"/>
          <p:cNvSpPr>
            <a:spLocks/>
          </p:cNvSpPr>
          <p:nvPr/>
        </p:nvSpPr>
        <p:spPr>
          <a:xfrm rot="0">
            <a:off x="964406" y="4903315"/>
            <a:ext cx="3321844" cy="43088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0" tIns="0" rIns="0" bIns="0" anchor="t" anchorCtr="0">
            <a:prstTxWarp prst="textNoShape"/>
            <a:spAutoFit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请替换文字内容</a:t>
            </a:r>
            <a:endParaRPr lang="zh-CN" altLang="en-US" sz="2000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352" name="矩形"/>
          <p:cNvSpPr>
            <a:spLocks/>
          </p:cNvSpPr>
          <p:nvPr/>
        </p:nvSpPr>
        <p:spPr>
          <a:xfrm rot="0">
            <a:off x="1991179" y="3508052"/>
            <a:ext cx="1264860" cy="124396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7594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Calibri" pitchFamily="34" charset="0"/>
                <a:sym typeface="Arial" pitchFamily="34" charset="0"/>
              </a:rPr>
              <a:t>02</a:t>
            </a:r>
            <a:endParaRPr lang="zh-CN" altLang="en-US" sz="7594" b="0" i="0" u="none" strike="noStrike" kern="1200" cap="none" spc="0" baseline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Calibri" pitchFamily="34" charset="0"/>
              <a:sym typeface="Arial" pitchFamily="34" charset="0"/>
            </a:endParaRPr>
          </a:p>
        </p:txBody>
      </p:sp>
      <p:sp>
        <p:nvSpPr>
          <p:cNvPr id="353" name="直线"/>
          <p:cNvSpPr>
            <a:spLocks/>
          </p:cNvSpPr>
          <p:nvPr/>
        </p:nvSpPr>
        <p:spPr>
          <a:xfrm rot="0">
            <a:off x="1446609" y="4724723"/>
            <a:ext cx="2357438" cy="0"/>
          </a:xfrm>
          <a:prstGeom prst="line"/>
          <a:noFill/>
          <a:ln w="6350" cmpd="sng" cap="flat">
            <a:solidFill>
              <a:srgbClr val="FFFFFF"/>
            </a:solidFill>
            <a:prstDash val="solid"/>
            <a:round/>
          </a:ln>
        </p:spPr>
      </p:sp>
    </p:spTree>
    <p:extLst>
      <p:ext uri="{BB962C8B-B14F-4D97-AF65-F5344CB8AC3E}">
        <p14:creationId xmlns:p14="http://schemas.microsoft.com/office/powerpoint/2010/main" val="5976997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" grpId="0" animBg="1"/>
      <p:bldP spid="346" grpId="0" animBg="1"/>
      <p:bldP spid="347" grpId="0" animBg="1"/>
      <p:bldP spid="350" grpId="0" animBg="1"/>
      <p:bldP spid="352" grpId="0"/>
      <p:bldP spid="353" grpId="0" animBg="1"/>
      <p:bldP spid="351" grpId="0"/>
    </p:bldLst>
  </p:timing>
</p:sld>
</file>

<file path=ppt/slides/slide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组合"/>
          <p:cNvGrpSpPr>
            <a:grpSpLocks/>
          </p:cNvGrpSpPr>
          <p:nvPr/>
        </p:nvGrpSpPr>
        <p:grpSpPr>
          <a:xfrm>
            <a:off x="2017817" y="1538566"/>
            <a:ext cx="3284564" cy="4853181"/>
            <a:chOff x="2017817" y="1538566"/>
            <a:chExt cx="3284564" cy="4853181"/>
          </a:xfrm>
        </p:grpSpPr>
        <p:grpSp>
          <p:nvGrpSpPr>
            <p:cNvPr id="368" name="组合"/>
            <p:cNvGrpSpPr>
              <a:grpSpLocks/>
            </p:cNvGrpSpPr>
            <p:nvPr/>
          </p:nvGrpSpPr>
          <p:grpSpPr>
            <a:xfrm>
              <a:off x="2073508" y="1538566"/>
              <a:ext cx="273281" cy="4853181"/>
              <a:chOff x="2073508" y="1538566"/>
              <a:chExt cx="273281" cy="4853181"/>
            </a:xfrm>
          </p:grpSpPr>
          <p:sp>
            <p:nvSpPr>
              <p:cNvPr id="356" name="五边形"/>
              <p:cNvSpPr>
                <a:spLocks/>
              </p:cNvSpPr>
              <p:nvPr/>
            </p:nvSpPr>
            <p:spPr>
              <a:xfrm rot="5400000">
                <a:off x="1828222" y="5874667"/>
                <a:ext cx="762365" cy="271793"/>
              </a:xfrm>
              <a:prstGeom prst="homePlate">
                <a:avLst>
                  <a:gd name="adj" fmla="val 264470"/>
                </a:avLst>
              </a:prstGeom>
              <a:gradFill rotWithShape="1">
                <a:gsLst>
                  <a:gs pos="100000">
                    <a:srgbClr val="B88954">
                      <a:alpha val="100000"/>
                    </a:srgbClr>
                  </a:gs>
                  <a:gs pos="0">
                    <a:srgbClr val="E1C9AF">
                      <a:alpha val="100000"/>
                    </a:srgbClr>
                  </a:gs>
                </a:gsLst>
                <a:lin ang="5400000" scaled="1"/>
              </a:gradFill>
              <a:ln w="3175" cmpd="sng" cap="flat">
                <a:noFill/>
                <a:prstDash val="solid"/>
                <a:round/>
              </a:ln>
            </p:spPr>
          </p:sp>
          <p:sp>
            <p:nvSpPr>
              <p:cNvPr id="357" name="曲线"/>
              <p:cNvSpPr>
                <a:spLocks/>
              </p:cNvSpPr>
              <p:nvPr/>
            </p:nvSpPr>
            <p:spPr>
              <a:xfrm rot="0">
                <a:off x="2073509" y="2281397"/>
                <a:ext cx="272806" cy="3533524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0"/>
                    </a:moveTo>
                    <a:lnTo>
                      <a:pt x="21517" y="0"/>
                    </a:lnTo>
                    <a:lnTo>
                      <a:pt x="21600" y="20482"/>
                    </a:lnTo>
                    <a:cubicBezTo>
                      <a:pt x="21286" y="20931"/>
                      <a:pt x="20408" y="21094"/>
                      <a:pt x="19345" y="21176"/>
                    </a:cubicBezTo>
                    <a:cubicBezTo>
                      <a:pt x="17998" y="21017"/>
                      <a:pt x="18687" y="20697"/>
                      <a:pt x="17654" y="20768"/>
                    </a:cubicBezTo>
                    <a:cubicBezTo>
                      <a:pt x="16621" y="20838"/>
                      <a:pt x="14713" y="21567"/>
                      <a:pt x="13145" y="21598"/>
                    </a:cubicBezTo>
                    <a:cubicBezTo>
                      <a:pt x="11581" y="21630"/>
                      <a:pt x="9703" y="20983"/>
                      <a:pt x="8264" y="20958"/>
                    </a:cubicBezTo>
                    <a:cubicBezTo>
                      <a:pt x="6823" y="20933"/>
                      <a:pt x="5884" y="21501"/>
                      <a:pt x="4507" y="21449"/>
                    </a:cubicBezTo>
                    <a:cubicBezTo>
                      <a:pt x="2252" y="21303"/>
                      <a:pt x="751" y="20940"/>
                      <a:pt x="0" y="20645"/>
                    </a:cubicBezTo>
                    <a:cubicBezTo>
                      <a:pt x="0" y="13763"/>
                      <a:pt x="0" y="6880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83000">
                    <a:srgbClr val="44546A">
                      <a:alpha val="100000"/>
                    </a:srgbClr>
                  </a:gs>
                  <a:gs pos="82000">
                    <a:srgbClr val="44546A">
                      <a:alpha val="100000"/>
                    </a:srgbClr>
                  </a:gs>
                  <a:gs pos="34000">
                    <a:srgbClr val="44546A">
                      <a:lumMod val="75000"/>
                      <a:alpha val="100000"/>
                    </a:srgbClr>
                  </a:gs>
                  <a:gs pos="0">
                    <a:srgbClr val="44546A">
                      <a:alpha val="100000"/>
                    </a:srgbClr>
                  </a:gs>
                  <a:gs pos="38000">
                    <a:srgbClr val="44546A">
                      <a:alpha val="100000"/>
                    </a:srgbClr>
                  </a:gs>
                  <a:gs pos="100000">
                    <a:srgbClr val="44546A">
                      <a:alpha val="100000"/>
                    </a:srgbClr>
                  </a:gs>
                </a:gsLst>
                <a:lin ang="0" scaled="1"/>
              </a:gradFill>
              <a:ln w="3175" cmpd="sng" cap="flat">
                <a:noFill/>
                <a:prstDash val="solid"/>
                <a:round/>
              </a:ln>
            </p:spPr>
          </p:sp>
          <p:sp>
            <p:nvSpPr>
              <p:cNvPr id="358" name="矩形"/>
              <p:cNvSpPr>
                <a:spLocks/>
              </p:cNvSpPr>
              <p:nvPr/>
            </p:nvSpPr>
            <p:spPr>
              <a:xfrm rot="0">
                <a:off x="2073509" y="1728896"/>
                <a:ext cx="271792" cy="552502"/>
              </a:xfrm>
              <a:prstGeom prst="rect"/>
              <a:gradFill rotWithShape="1">
                <a:gsLst>
                  <a:gs pos="0">
                    <a:srgbClr val="FFFFFF">
                      <a:lumMod val="75000"/>
                      <a:alpha val="100000"/>
                    </a:srgbClr>
                  </a:gs>
                  <a:gs pos="27000">
                    <a:srgbClr val="F2F2F2">
                      <a:lumMod val="0"/>
                      <a:lumOff val="100000"/>
                      <a:alpha val="100000"/>
                    </a:srgbClr>
                  </a:gs>
                  <a:gs pos="100000">
                    <a:srgbClr val="FFFFFF">
                      <a:lumMod val="50000"/>
                      <a:alpha val="100000"/>
                    </a:srgbClr>
                  </a:gs>
                </a:gsLst>
                <a:lin ang="10800000" scaled="1"/>
              </a:gradFill>
              <a:ln w="3175" cmpd="sng" cap="flat">
                <a:noFill/>
                <a:prstDash val="solid"/>
                <a:round/>
              </a:ln>
            </p:spPr>
          </p:sp>
          <p:sp>
            <p:nvSpPr>
              <p:cNvPr id="359" name="矩形"/>
              <p:cNvSpPr>
                <a:spLocks/>
              </p:cNvSpPr>
              <p:nvPr/>
            </p:nvSpPr>
            <p:spPr>
              <a:xfrm rot="0">
                <a:off x="2103333" y="1538566"/>
                <a:ext cx="212147" cy="190328"/>
              </a:xfrm>
              <a:prstGeom prst="rect"/>
              <a:solidFill>
                <a:schemeClr val="tx2"/>
              </a:solidFill>
              <a:ln w="3175" cmpd="sng" cap="flat">
                <a:noFill/>
                <a:prstDash val="solid"/>
                <a:round/>
              </a:ln>
            </p:spPr>
          </p:sp>
          <p:sp>
            <p:nvSpPr>
              <p:cNvPr id="360" name="曲线"/>
              <p:cNvSpPr>
                <a:spLocks/>
              </p:cNvSpPr>
              <p:nvPr/>
            </p:nvSpPr>
            <p:spPr>
              <a:xfrm rot="5400000">
                <a:off x="2102469" y="6248374"/>
                <a:ext cx="213872" cy="72874"/>
              </a:xfrm>
              <a:custGeom>
                <a:gdLst>
                  <a:gd name="T1" fmla="*/ 0 w 21600"/>
                  <a:gd name="T2" fmla="*/ 0 h 21600"/>
                  <a:gd name="T3" fmla="*/ 21600 w 21600"/>
                  <a:gd name="T4" fmla="*/ 21600 h 21600"/>
                </a:gdLst>
                <a:rect l="T1" t="T2" r="T3" b="T4"/>
                <a:pathLst>
                  <a:path w="21600" h="21600">
                    <a:moveTo>
                      <a:pt x="0" y="10798"/>
                    </a:moveTo>
                    <a:cubicBezTo>
                      <a:pt x="145" y="4683"/>
                      <a:pt x="1219" y="1399"/>
                      <a:pt x="2637" y="0"/>
                    </a:cubicBezTo>
                    <a:lnTo>
                      <a:pt x="21600" y="10798"/>
                    </a:lnTo>
                    <a:lnTo>
                      <a:pt x="2637" y="21600"/>
                    </a:lnTo>
                    <a:cubicBezTo>
                      <a:pt x="1072" y="19884"/>
                      <a:pt x="95" y="16128"/>
                      <a:pt x="0" y="10798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mpd="sng" cap="flat">
                <a:noFill/>
                <a:prstDash val="solid"/>
                <a:round/>
              </a:ln>
            </p:spPr>
          </p:sp>
          <p:sp>
            <p:nvSpPr>
              <p:cNvPr id="361" name="直线"/>
              <p:cNvSpPr>
                <a:spLocks/>
              </p:cNvSpPr>
              <p:nvPr/>
            </p:nvSpPr>
            <p:spPr>
              <a:xfrm rot="0">
                <a:off x="2073509" y="1793947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2" name="直线"/>
              <p:cNvSpPr>
                <a:spLocks/>
              </p:cNvSpPr>
              <p:nvPr/>
            </p:nvSpPr>
            <p:spPr>
              <a:xfrm rot="0">
                <a:off x="2073509" y="1864841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3" name="直线"/>
              <p:cNvSpPr>
                <a:spLocks/>
              </p:cNvSpPr>
              <p:nvPr/>
            </p:nvSpPr>
            <p:spPr>
              <a:xfrm rot="0">
                <a:off x="2073509" y="1935737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4" name="直线"/>
              <p:cNvSpPr>
                <a:spLocks/>
              </p:cNvSpPr>
              <p:nvPr/>
            </p:nvSpPr>
            <p:spPr>
              <a:xfrm rot="0">
                <a:off x="2073509" y="2006631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5" name="直线"/>
              <p:cNvSpPr>
                <a:spLocks/>
              </p:cNvSpPr>
              <p:nvPr/>
            </p:nvSpPr>
            <p:spPr>
              <a:xfrm rot="0">
                <a:off x="2073509" y="2077525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6" name="直线"/>
              <p:cNvSpPr>
                <a:spLocks/>
              </p:cNvSpPr>
              <p:nvPr/>
            </p:nvSpPr>
            <p:spPr>
              <a:xfrm rot="0">
                <a:off x="2073509" y="2148421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  <p:sp>
            <p:nvSpPr>
              <p:cNvPr id="367" name="直线"/>
              <p:cNvSpPr>
                <a:spLocks/>
              </p:cNvSpPr>
              <p:nvPr/>
            </p:nvSpPr>
            <p:spPr>
              <a:xfrm rot="0">
                <a:off x="2073509" y="2219314"/>
                <a:ext cx="273281" cy="0"/>
              </a:xfrm>
              <a:prstGeom prst="line"/>
              <a:noFill/>
              <a:ln w="6350" cmpd="sng" cap="flat">
                <a:solidFill>
                  <a:srgbClr val="A5A5A5"/>
                </a:solidFill>
                <a:prstDash val="solid"/>
                <a:round/>
              </a:ln>
            </p:spPr>
          </p:sp>
        </p:grpSp>
        <p:sp>
          <p:nvSpPr>
            <p:cNvPr id="369" name="梯形"/>
            <p:cNvSpPr>
              <a:spLocks/>
            </p:cNvSpPr>
            <p:nvPr/>
          </p:nvSpPr>
          <p:spPr>
            <a:xfrm rot="16200000">
              <a:off x="1720401" y="5171461"/>
              <a:ext cx="650526" cy="55692"/>
            </a:xfrm>
            <a:prstGeom prst="trapezoid">
              <a:avLst>
                <a:gd name="adj" fmla="val 50000"/>
              </a:avLst>
            </a:prstGeom>
            <a:solidFill>
              <a:srgbClr val="CA1C20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0" name="梯形"/>
            <p:cNvSpPr>
              <a:spLocks/>
            </p:cNvSpPr>
            <p:nvPr/>
          </p:nvSpPr>
          <p:spPr>
            <a:xfrm rot="16200000">
              <a:off x="1720401" y="4327297"/>
              <a:ext cx="650526" cy="55691"/>
            </a:xfrm>
            <a:prstGeom prst="trapezoid">
              <a:avLst>
                <a:gd name="adj" fmla="val 50000"/>
              </a:avLst>
            </a:prstGeom>
            <a:solidFill>
              <a:srgbClr val="381850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1" name="梯形"/>
            <p:cNvSpPr>
              <a:spLocks/>
            </p:cNvSpPr>
            <p:nvPr/>
          </p:nvSpPr>
          <p:spPr>
            <a:xfrm rot="16200000">
              <a:off x="1720401" y="3483130"/>
              <a:ext cx="650526" cy="55694"/>
            </a:xfrm>
            <a:prstGeom prst="trapezoid">
              <a:avLst>
                <a:gd name="adj" fmla="val 50000"/>
              </a:avLst>
            </a:prstGeom>
            <a:solidFill>
              <a:srgbClr val="CA1C20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2" name="梯形"/>
            <p:cNvSpPr>
              <a:spLocks/>
            </p:cNvSpPr>
            <p:nvPr/>
          </p:nvSpPr>
          <p:spPr>
            <a:xfrm rot="16200000">
              <a:off x="1720401" y="2638964"/>
              <a:ext cx="650526" cy="55694"/>
            </a:xfrm>
            <a:prstGeom prst="trapezoid">
              <a:avLst>
                <a:gd name="adj" fmla="val 50000"/>
              </a:avLst>
            </a:prstGeom>
            <a:solidFill>
              <a:srgbClr val="381850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3" name="五边形"/>
            <p:cNvSpPr>
              <a:spLocks/>
            </p:cNvSpPr>
            <p:nvPr/>
          </p:nvSpPr>
          <p:spPr>
            <a:xfrm rot="0">
              <a:off x="2017817" y="2381648"/>
              <a:ext cx="3284564" cy="568097"/>
            </a:xfrm>
            <a:prstGeom prst="homePlate">
              <a:avLst>
                <a:gd name="adj" fmla="val 36270"/>
              </a:avLst>
            </a:prstGeom>
            <a:solidFill>
              <a:schemeClr val="accent1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4" name="五边形"/>
            <p:cNvSpPr>
              <a:spLocks/>
            </p:cNvSpPr>
            <p:nvPr/>
          </p:nvSpPr>
          <p:spPr>
            <a:xfrm rot="0">
              <a:off x="2017817" y="3225814"/>
              <a:ext cx="3284564" cy="568097"/>
            </a:xfrm>
            <a:prstGeom prst="homePlate">
              <a:avLst>
                <a:gd name="adj" fmla="val 36270"/>
              </a:avLst>
            </a:prstGeom>
            <a:solidFill>
              <a:schemeClr val="accent2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5" name="五边形"/>
            <p:cNvSpPr>
              <a:spLocks/>
            </p:cNvSpPr>
            <p:nvPr/>
          </p:nvSpPr>
          <p:spPr>
            <a:xfrm rot="0">
              <a:off x="2017817" y="4069980"/>
              <a:ext cx="3284564" cy="568097"/>
            </a:xfrm>
            <a:prstGeom prst="homePlate">
              <a:avLst>
                <a:gd name="adj" fmla="val 36270"/>
              </a:avLst>
            </a:prstGeom>
            <a:solidFill>
              <a:schemeClr val="accent3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6" name="五边形"/>
            <p:cNvSpPr>
              <a:spLocks/>
            </p:cNvSpPr>
            <p:nvPr/>
          </p:nvSpPr>
          <p:spPr>
            <a:xfrm rot="0">
              <a:off x="2017817" y="4914145"/>
              <a:ext cx="3284564" cy="568096"/>
            </a:xfrm>
            <a:prstGeom prst="homePlate">
              <a:avLst>
                <a:gd name="adj" fmla="val 36270"/>
              </a:avLst>
            </a:prstGeom>
            <a:solidFill>
              <a:schemeClr val="accent4"/>
            </a:solidFill>
            <a:ln w="3175" cmpd="sng" cap="flat">
              <a:noFill/>
              <a:prstDash val="solid"/>
              <a:round/>
            </a:ln>
          </p:spPr>
        </p:sp>
        <p:sp>
          <p:nvSpPr>
            <p:cNvPr id="377" name="矩形"/>
            <p:cNvSpPr>
              <a:spLocks/>
            </p:cNvSpPr>
            <p:nvPr/>
          </p:nvSpPr>
          <p:spPr>
            <a:xfrm rot="0">
              <a:off x="2735377" y="2521835"/>
              <a:ext cx="218041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r>
                <a:rPr lang="en-US" altLang="zh-CN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 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78" name="矩形"/>
            <p:cNvSpPr>
              <a:spLocks/>
            </p:cNvSpPr>
            <p:nvPr/>
          </p:nvSpPr>
          <p:spPr>
            <a:xfrm rot="0">
              <a:off x="2047861" y="2493042"/>
              <a:ext cx="285626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400" b="1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1</a:t>
              </a:r>
              <a:endParaRPr lang="zh-CN" altLang="en-US" sz="14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79" name="矩形"/>
            <p:cNvSpPr>
              <a:spLocks/>
            </p:cNvSpPr>
            <p:nvPr/>
          </p:nvSpPr>
          <p:spPr>
            <a:xfrm rot="0">
              <a:off x="2047861" y="3337363"/>
              <a:ext cx="285626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400" b="1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2</a:t>
              </a:r>
              <a:endParaRPr lang="zh-CN" altLang="en-US" sz="14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80" name="矩形"/>
            <p:cNvSpPr>
              <a:spLocks/>
            </p:cNvSpPr>
            <p:nvPr/>
          </p:nvSpPr>
          <p:spPr>
            <a:xfrm rot="0">
              <a:off x="2047861" y="4181685"/>
              <a:ext cx="285626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400" b="1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3</a:t>
              </a:r>
              <a:endParaRPr lang="zh-CN" altLang="en-US" sz="14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81" name="矩形"/>
            <p:cNvSpPr>
              <a:spLocks/>
            </p:cNvSpPr>
            <p:nvPr/>
          </p:nvSpPr>
          <p:spPr>
            <a:xfrm rot="0">
              <a:off x="2047861" y="5026009"/>
              <a:ext cx="285626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none" lIns="91440" tIns="45720" rIns="91440" bIns="45720" anchor="t" anchorCtr="0">
              <a:prstTxWarp prst="textNoShape"/>
              <a:spAutoFit/>
            </a:bodyPr>
            <a:lstStyle/>
            <a:p>
              <a:pPr marL="0" indent="0" algn="ctr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altLang="zh-CN" sz="1400" b="1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4</a:t>
              </a:r>
              <a:endParaRPr lang="zh-CN" altLang="en-US" sz="1400" b="1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82" name="矩形"/>
            <p:cNvSpPr>
              <a:spLocks/>
            </p:cNvSpPr>
            <p:nvPr/>
          </p:nvSpPr>
          <p:spPr>
            <a:xfrm rot="0">
              <a:off x="2735377" y="3366158"/>
              <a:ext cx="218041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r>
                <a:rPr lang="en-US" altLang="zh-CN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 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83" name="矩形"/>
            <p:cNvSpPr>
              <a:spLocks/>
            </p:cNvSpPr>
            <p:nvPr/>
          </p:nvSpPr>
          <p:spPr>
            <a:xfrm rot="0">
              <a:off x="2735377" y="4210480"/>
              <a:ext cx="218041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r>
                <a:rPr lang="en-US" altLang="zh-CN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 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  <p:sp>
          <p:nvSpPr>
            <p:cNvPr id="384" name="矩形"/>
            <p:cNvSpPr>
              <a:spLocks/>
            </p:cNvSpPr>
            <p:nvPr/>
          </p:nvSpPr>
          <p:spPr>
            <a:xfrm rot="0">
              <a:off x="2735377" y="5052570"/>
              <a:ext cx="2180414" cy="342900"/>
            </a:xfrm>
            <a:prstGeom prst="rect"/>
            <a:noFill/>
            <a:ln w="9525" cmpd="sng" cap="flat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prstTxWarp prst="textNoShape"/>
              <a:spAutoFit/>
            </a:bodyPr>
            <a:lstStyle/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请替换文字内容</a:t>
              </a:r>
              <a:r>
                <a:rPr lang="en-US" altLang="zh-CN" sz="1400" b="0" i="0" u="none" strike="noStrike" kern="1200" cap="none" spc="0" baseline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宋体" pitchFamily="2" charset="-122"/>
                  <a:sym typeface="Arial" pitchFamily="34" charset="0"/>
                </a:rPr>
                <a:t> </a:t>
              </a:r>
              <a:endParaRPr lang="zh-CN" altLang="en-US" sz="1400" b="0" i="0" u="none" strike="noStrike" kern="1200" cap="none" spc="0" baseline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endParaRPr>
            </a:p>
          </p:txBody>
        </p:sp>
      </p:grpSp>
      <p:sp>
        <p:nvSpPr>
          <p:cNvPr id="386" name="矩形"/>
          <p:cNvSpPr>
            <a:spLocks/>
          </p:cNvSpPr>
          <p:nvPr/>
        </p:nvSpPr>
        <p:spPr>
          <a:xfrm rot="0">
            <a:off x="5868972" y="2011868"/>
            <a:ext cx="1437003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87" name="矩形"/>
          <p:cNvSpPr>
            <a:spLocks/>
          </p:cNvSpPr>
          <p:nvPr/>
        </p:nvSpPr>
        <p:spPr>
          <a:xfrm rot="0">
            <a:off x="5868972" y="2354521"/>
            <a:ext cx="4377747" cy="36576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。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88" name="同心圆"/>
          <p:cNvSpPr>
            <a:spLocks/>
          </p:cNvSpPr>
          <p:nvPr/>
        </p:nvSpPr>
        <p:spPr>
          <a:xfrm rot="0">
            <a:off x="5937232" y="3301776"/>
            <a:ext cx="724494" cy="724494"/>
          </a:xfrm>
          <a:prstGeom prst="donut">
            <a:avLst>
              <a:gd name="adj" fmla="val 6805"/>
            </a:avLst>
          </a:prstGeom>
          <a:solidFill>
            <a:schemeClr val="accent1"/>
          </a:solidFill>
          <a:ln w="12700" cmpd="sng" cap="flat">
            <a:noFill/>
            <a:prstDash val="solid"/>
            <a:round/>
          </a:ln>
        </p:spPr>
      </p:sp>
      <p:sp>
        <p:nvSpPr>
          <p:cNvPr id="389" name="曲线"/>
          <p:cNvSpPr>
            <a:spLocks/>
          </p:cNvSpPr>
          <p:nvPr/>
        </p:nvSpPr>
        <p:spPr>
          <a:xfrm rot="0">
            <a:off x="6142990" y="3499216"/>
            <a:ext cx="312976" cy="329610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4499" y="18391"/>
                </a:moveTo>
                <a:cubicBezTo>
                  <a:pt x="2697" y="16681"/>
                  <a:pt x="1800" y="14542"/>
                  <a:pt x="1573" y="12403"/>
                </a:cubicBezTo>
                <a:cubicBezTo>
                  <a:pt x="1573" y="10264"/>
                  <a:pt x="2249" y="8125"/>
                  <a:pt x="4048" y="6201"/>
                </a:cubicBezTo>
                <a:cubicBezTo>
                  <a:pt x="5398" y="4703"/>
                  <a:pt x="7423" y="3849"/>
                  <a:pt x="9449" y="3633"/>
                </a:cubicBezTo>
                <a:cubicBezTo>
                  <a:pt x="9225" y="1923"/>
                  <a:pt x="9225" y="1923"/>
                  <a:pt x="9225" y="1923"/>
                </a:cubicBezTo>
                <a:cubicBezTo>
                  <a:pt x="8099" y="2136"/>
                  <a:pt x="8099" y="2136"/>
                  <a:pt x="8099" y="2136"/>
                </a:cubicBezTo>
                <a:cubicBezTo>
                  <a:pt x="7872" y="1069"/>
                  <a:pt x="7872" y="1069"/>
                  <a:pt x="7872" y="1069"/>
                </a:cubicBezTo>
                <a:cubicBezTo>
                  <a:pt x="10798" y="641"/>
                  <a:pt x="10798" y="641"/>
                  <a:pt x="10798" y="641"/>
                </a:cubicBezTo>
                <a:cubicBezTo>
                  <a:pt x="11022" y="1708"/>
                  <a:pt x="11022" y="1708"/>
                  <a:pt x="11022" y="1708"/>
                </a:cubicBezTo>
                <a:cubicBezTo>
                  <a:pt x="9899" y="1923"/>
                  <a:pt x="9899" y="1923"/>
                  <a:pt x="9899" y="1923"/>
                </a:cubicBezTo>
                <a:cubicBezTo>
                  <a:pt x="10347" y="3421"/>
                  <a:pt x="10347" y="3421"/>
                  <a:pt x="10347" y="3421"/>
                </a:cubicBezTo>
                <a:cubicBezTo>
                  <a:pt x="12599" y="3421"/>
                  <a:pt x="14849" y="4062"/>
                  <a:pt x="16648" y="5774"/>
                </a:cubicBezTo>
                <a:cubicBezTo>
                  <a:pt x="18449" y="7271"/>
                  <a:pt x="19575" y="9409"/>
                  <a:pt x="19575" y="11548"/>
                </a:cubicBezTo>
                <a:cubicBezTo>
                  <a:pt x="19798" y="13900"/>
                  <a:pt x="18900" y="16039"/>
                  <a:pt x="17324" y="17750"/>
                </a:cubicBezTo>
                <a:cubicBezTo>
                  <a:pt x="17099" y="17964"/>
                  <a:pt x="17099" y="17964"/>
                  <a:pt x="16874" y="18178"/>
                </a:cubicBezTo>
                <a:cubicBezTo>
                  <a:pt x="17773" y="21600"/>
                  <a:pt x="17773" y="21600"/>
                  <a:pt x="17773" y="21600"/>
                </a:cubicBezTo>
                <a:cubicBezTo>
                  <a:pt x="16648" y="21600"/>
                  <a:pt x="16648" y="21600"/>
                  <a:pt x="16648" y="21600"/>
                </a:cubicBezTo>
                <a:cubicBezTo>
                  <a:pt x="14174" y="19887"/>
                  <a:pt x="14174" y="19887"/>
                  <a:pt x="14174" y="19887"/>
                </a:cubicBezTo>
                <a:cubicBezTo>
                  <a:pt x="13274" y="20315"/>
                  <a:pt x="12148" y="20528"/>
                  <a:pt x="11022" y="20528"/>
                </a:cubicBezTo>
                <a:cubicBezTo>
                  <a:pt x="9899" y="20528"/>
                  <a:pt x="8549" y="20315"/>
                  <a:pt x="7198" y="19887"/>
                </a:cubicBezTo>
                <a:cubicBezTo>
                  <a:pt x="4949" y="21600"/>
                  <a:pt x="4949" y="21600"/>
                  <a:pt x="4949" y="21600"/>
                </a:cubicBezTo>
                <a:cubicBezTo>
                  <a:pt x="3824" y="21600"/>
                  <a:pt x="3824" y="21600"/>
                  <a:pt x="3824" y="21600"/>
                </a:cubicBezTo>
                <a:cubicBezTo>
                  <a:pt x="4723" y="18391"/>
                  <a:pt x="4723" y="18391"/>
                  <a:pt x="4723" y="18391"/>
                </a:cubicBezTo>
                <a:cubicBezTo>
                  <a:pt x="4499" y="18391"/>
                  <a:pt x="4499" y="18391"/>
                  <a:pt x="4499" y="18391"/>
                </a:cubicBezTo>
              </a:path>
              <a:path w="21600" h="21600">
                <a:moveTo>
                  <a:pt x="18449" y="1282"/>
                </a:moveTo>
                <a:cubicBezTo>
                  <a:pt x="16648" y="641"/>
                  <a:pt x="14849" y="1069"/>
                  <a:pt x="13497" y="2350"/>
                </a:cubicBezTo>
                <a:cubicBezTo>
                  <a:pt x="20699" y="6629"/>
                  <a:pt x="20699" y="6629"/>
                  <a:pt x="20699" y="6629"/>
                </a:cubicBezTo>
                <a:cubicBezTo>
                  <a:pt x="21600" y="5132"/>
                  <a:pt x="21147" y="3207"/>
                  <a:pt x="19798" y="1923"/>
                </a:cubicBezTo>
                <a:cubicBezTo>
                  <a:pt x="20699" y="641"/>
                  <a:pt x="20699" y="641"/>
                  <a:pt x="20699" y="641"/>
                </a:cubicBezTo>
                <a:cubicBezTo>
                  <a:pt x="19348" y="0"/>
                  <a:pt x="19348" y="0"/>
                  <a:pt x="19348" y="0"/>
                </a:cubicBezTo>
                <a:cubicBezTo>
                  <a:pt x="18449" y="1282"/>
                  <a:pt x="18449" y="1282"/>
                  <a:pt x="18449" y="1282"/>
                </a:cubicBezTo>
              </a:path>
              <a:path w="21600" h="21600">
                <a:moveTo>
                  <a:pt x="3148" y="1282"/>
                </a:moveTo>
                <a:cubicBezTo>
                  <a:pt x="2249" y="0"/>
                  <a:pt x="2249" y="0"/>
                  <a:pt x="2249" y="0"/>
                </a:cubicBezTo>
                <a:cubicBezTo>
                  <a:pt x="898" y="641"/>
                  <a:pt x="898" y="641"/>
                  <a:pt x="898" y="641"/>
                </a:cubicBezTo>
                <a:cubicBezTo>
                  <a:pt x="1800" y="1923"/>
                  <a:pt x="1800" y="1923"/>
                  <a:pt x="1800" y="1923"/>
                </a:cubicBezTo>
                <a:cubicBezTo>
                  <a:pt x="450" y="3207"/>
                  <a:pt x="0" y="5132"/>
                  <a:pt x="898" y="6629"/>
                </a:cubicBezTo>
                <a:cubicBezTo>
                  <a:pt x="8099" y="2350"/>
                  <a:pt x="8099" y="2350"/>
                  <a:pt x="8099" y="2350"/>
                </a:cubicBezTo>
                <a:cubicBezTo>
                  <a:pt x="6749" y="1069"/>
                  <a:pt x="4723" y="641"/>
                  <a:pt x="3148" y="1282"/>
                </a:cubicBezTo>
              </a:path>
              <a:path w="21600" h="21600">
                <a:moveTo>
                  <a:pt x="9674" y="11548"/>
                </a:moveTo>
                <a:cubicBezTo>
                  <a:pt x="9449" y="11760"/>
                  <a:pt x="9449" y="11760"/>
                  <a:pt x="9449" y="11976"/>
                </a:cubicBezTo>
                <a:cubicBezTo>
                  <a:pt x="7872" y="12190"/>
                  <a:pt x="6297" y="12403"/>
                  <a:pt x="4949" y="13044"/>
                </a:cubicBezTo>
                <a:cubicBezTo>
                  <a:pt x="4949" y="13259"/>
                  <a:pt x="4949" y="13472"/>
                  <a:pt x="4949" y="13685"/>
                </a:cubicBezTo>
                <a:cubicBezTo>
                  <a:pt x="6525" y="13472"/>
                  <a:pt x="8322" y="13259"/>
                  <a:pt x="9674" y="12617"/>
                </a:cubicBezTo>
                <a:cubicBezTo>
                  <a:pt x="9899" y="12831"/>
                  <a:pt x="10124" y="13044"/>
                  <a:pt x="10347" y="13044"/>
                </a:cubicBezTo>
                <a:cubicBezTo>
                  <a:pt x="11022" y="13259"/>
                  <a:pt x="11923" y="13044"/>
                  <a:pt x="12148" y="12403"/>
                </a:cubicBezTo>
                <a:cubicBezTo>
                  <a:pt x="12372" y="11760"/>
                  <a:pt x="11923" y="10905"/>
                  <a:pt x="11250" y="10692"/>
                </a:cubicBezTo>
                <a:cubicBezTo>
                  <a:pt x="11250" y="10692"/>
                  <a:pt x="11022" y="10692"/>
                  <a:pt x="11022" y="10692"/>
                </a:cubicBezTo>
                <a:cubicBezTo>
                  <a:pt x="10574" y="9837"/>
                  <a:pt x="9899" y="8768"/>
                  <a:pt x="9225" y="7912"/>
                </a:cubicBezTo>
                <a:cubicBezTo>
                  <a:pt x="8998" y="8125"/>
                  <a:pt x="8774" y="8338"/>
                  <a:pt x="8549" y="8338"/>
                </a:cubicBezTo>
                <a:cubicBezTo>
                  <a:pt x="8774" y="9409"/>
                  <a:pt x="9225" y="10264"/>
                  <a:pt x="9899" y="11118"/>
                </a:cubicBezTo>
                <a:cubicBezTo>
                  <a:pt x="9674" y="11118"/>
                  <a:pt x="9674" y="11333"/>
                  <a:pt x="9674" y="11548"/>
                </a:cubicBezTo>
              </a:path>
              <a:path w="21600" h="21600">
                <a:moveTo>
                  <a:pt x="4048" y="12403"/>
                </a:moveTo>
                <a:cubicBezTo>
                  <a:pt x="4274" y="13900"/>
                  <a:pt x="4949" y="15398"/>
                  <a:pt x="6297" y="16681"/>
                </a:cubicBezTo>
                <a:cubicBezTo>
                  <a:pt x="7648" y="17750"/>
                  <a:pt x="9225" y="18391"/>
                  <a:pt x="11022" y="18178"/>
                </a:cubicBezTo>
                <a:cubicBezTo>
                  <a:pt x="12599" y="18178"/>
                  <a:pt x="14174" y="17535"/>
                  <a:pt x="15524" y="16252"/>
                </a:cubicBezTo>
                <a:cubicBezTo>
                  <a:pt x="16648" y="14970"/>
                  <a:pt x="17324" y="13259"/>
                  <a:pt x="17099" y="11760"/>
                </a:cubicBezTo>
                <a:cubicBezTo>
                  <a:pt x="17099" y="10051"/>
                  <a:pt x="16424" y="8554"/>
                  <a:pt x="15072" y="7484"/>
                </a:cubicBezTo>
                <a:cubicBezTo>
                  <a:pt x="13725" y="6201"/>
                  <a:pt x="11923" y="5774"/>
                  <a:pt x="10347" y="5774"/>
                </a:cubicBezTo>
                <a:cubicBezTo>
                  <a:pt x="8549" y="5988"/>
                  <a:pt x="6974" y="6629"/>
                  <a:pt x="5849" y="7912"/>
                </a:cubicBezTo>
                <a:cubicBezTo>
                  <a:pt x="4499" y="9196"/>
                  <a:pt x="4048" y="10692"/>
                  <a:pt x="4048" y="12403"/>
                </a:cubicBezTo>
                <a:close/>
              </a:path>
            </a:pathLst>
          </a:custGeom>
          <a:solidFill>
            <a:schemeClr val="accent1"/>
          </a:solidFill>
          <a:ln w="9525" cmpd="sng" cap="flat">
            <a:noFill/>
            <a:prstDash val="solid"/>
            <a:round/>
          </a:ln>
        </p:spPr>
      </p:sp>
      <p:sp>
        <p:nvSpPr>
          <p:cNvPr id="390" name="曲线"/>
          <p:cNvSpPr>
            <a:spLocks/>
          </p:cNvSpPr>
          <p:nvPr/>
        </p:nvSpPr>
        <p:spPr>
          <a:xfrm rot="0">
            <a:off x="6114638" y="5024359"/>
            <a:ext cx="355311" cy="28727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15853" y="21600"/>
                </a:moveTo>
                <a:cubicBezTo>
                  <a:pt x="17042" y="21600"/>
                  <a:pt x="17042" y="21600"/>
                  <a:pt x="17042" y="21600"/>
                </a:cubicBezTo>
                <a:cubicBezTo>
                  <a:pt x="17042" y="10798"/>
                  <a:pt x="17042" y="10798"/>
                  <a:pt x="17042" y="10798"/>
                </a:cubicBezTo>
                <a:cubicBezTo>
                  <a:pt x="16645" y="10798"/>
                  <a:pt x="16645" y="10798"/>
                  <a:pt x="16645" y="10798"/>
                </a:cubicBezTo>
                <a:cubicBezTo>
                  <a:pt x="16249" y="17181"/>
                  <a:pt x="16249" y="17181"/>
                  <a:pt x="16249" y="17181"/>
                </a:cubicBezTo>
                <a:cubicBezTo>
                  <a:pt x="15853" y="17427"/>
                  <a:pt x="15853" y="17427"/>
                  <a:pt x="15853" y="17427"/>
                </a:cubicBezTo>
                <a:cubicBezTo>
                  <a:pt x="15853" y="21600"/>
                  <a:pt x="15853" y="21600"/>
                  <a:pt x="15853" y="21600"/>
                </a:cubicBezTo>
              </a:path>
              <a:path w="21600" h="21600">
                <a:moveTo>
                  <a:pt x="21600" y="0"/>
                </a:moveTo>
                <a:cubicBezTo>
                  <a:pt x="19816" y="4171"/>
                  <a:pt x="19816" y="4171"/>
                  <a:pt x="19816" y="4171"/>
                </a:cubicBezTo>
                <a:cubicBezTo>
                  <a:pt x="18231" y="8099"/>
                  <a:pt x="18231" y="8099"/>
                  <a:pt x="18231" y="8099"/>
                </a:cubicBezTo>
                <a:cubicBezTo>
                  <a:pt x="16645" y="5399"/>
                  <a:pt x="16645" y="5399"/>
                  <a:pt x="16645" y="5399"/>
                </a:cubicBezTo>
                <a:cubicBezTo>
                  <a:pt x="15853" y="6136"/>
                  <a:pt x="15853" y="6136"/>
                  <a:pt x="15853" y="6136"/>
                </a:cubicBezTo>
                <a:cubicBezTo>
                  <a:pt x="15257" y="15708"/>
                  <a:pt x="15257" y="15708"/>
                  <a:pt x="15257" y="15708"/>
                </a:cubicBezTo>
                <a:cubicBezTo>
                  <a:pt x="13277" y="16689"/>
                  <a:pt x="13277" y="16689"/>
                  <a:pt x="13277" y="16689"/>
                </a:cubicBezTo>
                <a:cubicBezTo>
                  <a:pt x="9510" y="12272"/>
                  <a:pt x="9510" y="12272"/>
                  <a:pt x="9510" y="12272"/>
                </a:cubicBezTo>
                <a:cubicBezTo>
                  <a:pt x="7332" y="17918"/>
                  <a:pt x="7332" y="17918"/>
                  <a:pt x="7332" y="17918"/>
                </a:cubicBezTo>
                <a:cubicBezTo>
                  <a:pt x="5152" y="17918"/>
                  <a:pt x="5152" y="17918"/>
                  <a:pt x="5152" y="17918"/>
                </a:cubicBezTo>
                <a:cubicBezTo>
                  <a:pt x="3763" y="15463"/>
                  <a:pt x="3763" y="15463"/>
                  <a:pt x="3763" y="15463"/>
                </a:cubicBezTo>
                <a:cubicBezTo>
                  <a:pt x="791" y="16443"/>
                  <a:pt x="791" y="16443"/>
                  <a:pt x="791" y="16443"/>
                </a:cubicBezTo>
                <a:cubicBezTo>
                  <a:pt x="0" y="13745"/>
                  <a:pt x="0" y="13745"/>
                  <a:pt x="0" y="13745"/>
                </a:cubicBezTo>
                <a:cubicBezTo>
                  <a:pt x="3963" y="12272"/>
                  <a:pt x="3963" y="12272"/>
                  <a:pt x="3963" y="12272"/>
                </a:cubicBezTo>
                <a:cubicBezTo>
                  <a:pt x="4953" y="11780"/>
                  <a:pt x="4953" y="11780"/>
                  <a:pt x="4953" y="11780"/>
                </a:cubicBezTo>
                <a:cubicBezTo>
                  <a:pt x="5350" y="12763"/>
                  <a:pt x="5350" y="12763"/>
                  <a:pt x="5350" y="12763"/>
                </a:cubicBezTo>
                <a:cubicBezTo>
                  <a:pt x="5944" y="13990"/>
                  <a:pt x="5944" y="13990"/>
                  <a:pt x="5944" y="13990"/>
                </a:cubicBezTo>
                <a:cubicBezTo>
                  <a:pt x="7926" y="9080"/>
                  <a:pt x="7926" y="9080"/>
                  <a:pt x="7926" y="9080"/>
                </a:cubicBezTo>
                <a:cubicBezTo>
                  <a:pt x="8718" y="7116"/>
                  <a:pt x="8718" y="7116"/>
                  <a:pt x="8718" y="7116"/>
                </a:cubicBezTo>
                <a:cubicBezTo>
                  <a:pt x="9906" y="8590"/>
                  <a:pt x="9906" y="8590"/>
                  <a:pt x="9906" y="8590"/>
                </a:cubicBezTo>
                <a:cubicBezTo>
                  <a:pt x="13076" y="12272"/>
                  <a:pt x="13076" y="12272"/>
                  <a:pt x="13076" y="12272"/>
                </a:cubicBezTo>
                <a:cubicBezTo>
                  <a:pt x="13473" y="5154"/>
                  <a:pt x="13473" y="5154"/>
                  <a:pt x="13473" y="5154"/>
                </a:cubicBezTo>
                <a:cubicBezTo>
                  <a:pt x="13473" y="4416"/>
                  <a:pt x="13473" y="4416"/>
                  <a:pt x="13473" y="4416"/>
                </a:cubicBezTo>
                <a:cubicBezTo>
                  <a:pt x="14069" y="3926"/>
                  <a:pt x="14069" y="3926"/>
                  <a:pt x="14069" y="3926"/>
                </a:cubicBezTo>
                <a:cubicBezTo>
                  <a:pt x="15456" y="2945"/>
                  <a:pt x="15456" y="2945"/>
                  <a:pt x="15456" y="2945"/>
                </a:cubicBezTo>
                <a:cubicBezTo>
                  <a:pt x="14265" y="490"/>
                  <a:pt x="14265" y="490"/>
                  <a:pt x="14265" y="490"/>
                </a:cubicBezTo>
                <a:cubicBezTo>
                  <a:pt x="17834" y="245"/>
                  <a:pt x="17834" y="245"/>
                  <a:pt x="17834" y="245"/>
                </a:cubicBezTo>
                <a:cubicBezTo>
                  <a:pt x="21600" y="0"/>
                  <a:pt x="21600" y="0"/>
                  <a:pt x="21600" y="0"/>
                </a:cubicBezTo>
              </a:path>
              <a:path w="21600" h="21600">
                <a:moveTo>
                  <a:pt x="4359" y="21600"/>
                </a:moveTo>
                <a:cubicBezTo>
                  <a:pt x="4755" y="21600"/>
                  <a:pt x="5350" y="21600"/>
                  <a:pt x="5746" y="21600"/>
                </a:cubicBezTo>
                <a:cubicBezTo>
                  <a:pt x="5746" y="19636"/>
                  <a:pt x="5746" y="19636"/>
                  <a:pt x="5746" y="19636"/>
                </a:cubicBezTo>
                <a:cubicBezTo>
                  <a:pt x="4555" y="19880"/>
                  <a:pt x="4555" y="19880"/>
                  <a:pt x="4555" y="19880"/>
                </a:cubicBezTo>
                <a:cubicBezTo>
                  <a:pt x="4359" y="19390"/>
                  <a:pt x="4359" y="19390"/>
                  <a:pt x="4359" y="19390"/>
                </a:cubicBezTo>
                <a:cubicBezTo>
                  <a:pt x="4359" y="21600"/>
                  <a:pt x="4359" y="21600"/>
                  <a:pt x="4359" y="21600"/>
                </a:cubicBezTo>
              </a:path>
              <a:path w="21600" h="21600">
                <a:moveTo>
                  <a:pt x="2179" y="21600"/>
                </a:moveTo>
                <a:cubicBezTo>
                  <a:pt x="3366" y="21600"/>
                  <a:pt x="3366" y="21600"/>
                  <a:pt x="3366" y="21600"/>
                </a:cubicBezTo>
                <a:cubicBezTo>
                  <a:pt x="3366" y="17427"/>
                  <a:pt x="3366" y="17427"/>
                  <a:pt x="3366" y="17427"/>
                </a:cubicBezTo>
                <a:cubicBezTo>
                  <a:pt x="3366" y="17427"/>
                  <a:pt x="3366" y="17427"/>
                  <a:pt x="3366" y="17427"/>
                </a:cubicBezTo>
                <a:cubicBezTo>
                  <a:pt x="2179" y="17918"/>
                  <a:pt x="2179" y="17918"/>
                  <a:pt x="2179" y="17918"/>
                </a:cubicBezTo>
                <a:cubicBezTo>
                  <a:pt x="2179" y="21600"/>
                  <a:pt x="2179" y="21600"/>
                  <a:pt x="2179" y="21600"/>
                </a:cubicBezTo>
              </a:path>
              <a:path w="21600" h="21600">
                <a:moveTo>
                  <a:pt x="6737" y="21600"/>
                </a:moveTo>
                <a:cubicBezTo>
                  <a:pt x="7133" y="21600"/>
                  <a:pt x="7530" y="21600"/>
                  <a:pt x="7926" y="21600"/>
                </a:cubicBezTo>
                <a:cubicBezTo>
                  <a:pt x="7926" y="19390"/>
                  <a:pt x="7926" y="19390"/>
                  <a:pt x="7926" y="19390"/>
                </a:cubicBezTo>
                <a:cubicBezTo>
                  <a:pt x="7926" y="19636"/>
                  <a:pt x="7926" y="19636"/>
                  <a:pt x="7926" y="19636"/>
                </a:cubicBezTo>
                <a:cubicBezTo>
                  <a:pt x="6737" y="19636"/>
                  <a:pt x="6737" y="19636"/>
                  <a:pt x="6737" y="19636"/>
                </a:cubicBezTo>
                <a:cubicBezTo>
                  <a:pt x="6737" y="21600"/>
                  <a:pt x="6737" y="21600"/>
                  <a:pt x="6737" y="21600"/>
                </a:cubicBezTo>
              </a:path>
              <a:path w="21600" h="21600">
                <a:moveTo>
                  <a:pt x="8917" y="21600"/>
                </a:moveTo>
                <a:cubicBezTo>
                  <a:pt x="9313" y="21600"/>
                  <a:pt x="9906" y="21600"/>
                  <a:pt x="10302" y="21600"/>
                </a:cubicBezTo>
                <a:cubicBezTo>
                  <a:pt x="10302" y="15463"/>
                  <a:pt x="10302" y="15463"/>
                  <a:pt x="10302" y="15463"/>
                </a:cubicBezTo>
                <a:cubicBezTo>
                  <a:pt x="9710" y="14727"/>
                  <a:pt x="9710" y="14727"/>
                  <a:pt x="9710" y="14727"/>
                </a:cubicBezTo>
                <a:cubicBezTo>
                  <a:pt x="8917" y="16936"/>
                  <a:pt x="8917" y="16936"/>
                  <a:pt x="8917" y="16936"/>
                </a:cubicBezTo>
                <a:cubicBezTo>
                  <a:pt x="8917" y="21600"/>
                  <a:pt x="8917" y="21600"/>
                  <a:pt x="8917" y="21600"/>
                </a:cubicBezTo>
              </a:path>
              <a:path w="21600" h="21600">
                <a:moveTo>
                  <a:pt x="11294" y="21600"/>
                </a:moveTo>
                <a:cubicBezTo>
                  <a:pt x="11690" y="21600"/>
                  <a:pt x="12086" y="21600"/>
                  <a:pt x="12482" y="21600"/>
                </a:cubicBezTo>
                <a:cubicBezTo>
                  <a:pt x="12482" y="17918"/>
                  <a:pt x="12482" y="17918"/>
                  <a:pt x="12482" y="17918"/>
                </a:cubicBezTo>
                <a:cubicBezTo>
                  <a:pt x="11294" y="16443"/>
                  <a:pt x="11294" y="16443"/>
                  <a:pt x="11294" y="16443"/>
                </a:cubicBezTo>
                <a:cubicBezTo>
                  <a:pt x="11294" y="21600"/>
                  <a:pt x="11294" y="21600"/>
                  <a:pt x="11294" y="21600"/>
                </a:cubicBezTo>
              </a:path>
              <a:path w="21600" h="21600">
                <a:moveTo>
                  <a:pt x="13473" y="21600"/>
                </a:moveTo>
                <a:cubicBezTo>
                  <a:pt x="13869" y="21600"/>
                  <a:pt x="14464" y="21600"/>
                  <a:pt x="14861" y="21600"/>
                </a:cubicBezTo>
                <a:cubicBezTo>
                  <a:pt x="14861" y="17672"/>
                  <a:pt x="14861" y="17672"/>
                  <a:pt x="14861" y="17672"/>
                </a:cubicBezTo>
                <a:cubicBezTo>
                  <a:pt x="13473" y="18407"/>
                  <a:pt x="13473" y="18407"/>
                  <a:pt x="13473" y="18407"/>
                </a:cubicBezTo>
                <a:lnTo>
                  <a:pt x="13473" y="21600"/>
                </a:lnTo>
                <a:close/>
              </a:path>
            </a:pathLst>
          </a:custGeom>
          <a:solidFill>
            <a:schemeClr val="accent3"/>
          </a:solidFill>
          <a:ln w="9525" cmpd="sng" cap="flat">
            <a:noFill/>
            <a:prstDash val="solid"/>
            <a:round/>
          </a:ln>
        </p:spPr>
      </p:sp>
      <p:sp>
        <p:nvSpPr>
          <p:cNvPr id="391" name="曲线"/>
          <p:cNvSpPr>
            <a:spLocks/>
          </p:cNvSpPr>
          <p:nvPr/>
        </p:nvSpPr>
        <p:spPr>
          <a:xfrm rot="0">
            <a:off x="8854192" y="5021839"/>
            <a:ext cx="237380" cy="347753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4734" y="15541"/>
                </a:moveTo>
                <a:cubicBezTo>
                  <a:pt x="16864" y="15541"/>
                  <a:pt x="16864" y="15541"/>
                  <a:pt x="16864" y="15541"/>
                </a:cubicBezTo>
                <a:cubicBezTo>
                  <a:pt x="15384" y="20387"/>
                  <a:pt x="15384" y="20387"/>
                  <a:pt x="15384" y="20387"/>
                </a:cubicBezTo>
                <a:cubicBezTo>
                  <a:pt x="13313" y="20387"/>
                  <a:pt x="13313" y="20387"/>
                  <a:pt x="13313" y="20387"/>
                </a:cubicBezTo>
                <a:cubicBezTo>
                  <a:pt x="13017" y="20994"/>
                  <a:pt x="12129" y="21600"/>
                  <a:pt x="10947" y="21600"/>
                </a:cubicBezTo>
                <a:cubicBezTo>
                  <a:pt x="9764" y="21600"/>
                  <a:pt x="8876" y="20994"/>
                  <a:pt x="8580" y="20387"/>
                </a:cubicBezTo>
                <a:cubicBezTo>
                  <a:pt x="6213" y="20387"/>
                  <a:pt x="6213" y="20387"/>
                  <a:pt x="6213" y="20387"/>
                </a:cubicBezTo>
                <a:cubicBezTo>
                  <a:pt x="4734" y="15541"/>
                  <a:pt x="4734" y="15541"/>
                  <a:pt x="4734" y="15541"/>
                </a:cubicBezTo>
              </a:path>
              <a:path w="21600" h="21600">
                <a:moveTo>
                  <a:pt x="15088" y="5853"/>
                </a:moveTo>
                <a:cubicBezTo>
                  <a:pt x="15384" y="7063"/>
                  <a:pt x="15384" y="7063"/>
                  <a:pt x="15384" y="7063"/>
                </a:cubicBezTo>
                <a:cubicBezTo>
                  <a:pt x="15088" y="7468"/>
                  <a:pt x="15088" y="7468"/>
                  <a:pt x="15088" y="7468"/>
                </a:cubicBezTo>
                <a:cubicBezTo>
                  <a:pt x="15680" y="7670"/>
                  <a:pt x="15680" y="7670"/>
                  <a:pt x="15680" y="7670"/>
                </a:cubicBezTo>
                <a:cubicBezTo>
                  <a:pt x="15384" y="8476"/>
                  <a:pt x="15384" y="8476"/>
                  <a:pt x="15384" y="8476"/>
                </a:cubicBezTo>
                <a:cubicBezTo>
                  <a:pt x="14792" y="8476"/>
                  <a:pt x="14792" y="8476"/>
                  <a:pt x="14792" y="8476"/>
                </a:cubicBezTo>
                <a:cubicBezTo>
                  <a:pt x="15384" y="8882"/>
                  <a:pt x="15384" y="8882"/>
                  <a:pt x="15384" y="8882"/>
                </a:cubicBezTo>
                <a:cubicBezTo>
                  <a:pt x="15088" y="9487"/>
                  <a:pt x="15088" y="9487"/>
                  <a:pt x="15088" y="9487"/>
                </a:cubicBezTo>
                <a:cubicBezTo>
                  <a:pt x="14792" y="9689"/>
                  <a:pt x="14792" y="9689"/>
                  <a:pt x="14792" y="9689"/>
                </a:cubicBezTo>
                <a:cubicBezTo>
                  <a:pt x="15088" y="9890"/>
                  <a:pt x="15088" y="9890"/>
                  <a:pt x="15088" y="9890"/>
                </a:cubicBezTo>
                <a:cubicBezTo>
                  <a:pt x="14792" y="10699"/>
                  <a:pt x="14792" y="10699"/>
                  <a:pt x="14792" y="10699"/>
                </a:cubicBezTo>
                <a:cubicBezTo>
                  <a:pt x="13904" y="10900"/>
                  <a:pt x="13904" y="10900"/>
                  <a:pt x="13904" y="10900"/>
                </a:cubicBezTo>
                <a:cubicBezTo>
                  <a:pt x="8580" y="9890"/>
                  <a:pt x="8580" y="9890"/>
                  <a:pt x="8580" y="9890"/>
                </a:cubicBezTo>
                <a:cubicBezTo>
                  <a:pt x="6213" y="9890"/>
                  <a:pt x="6213" y="9890"/>
                  <a:pt x="6213" y="9890"/>
                </a:cubicBezTo>
                <a:cubicBezTo>
                  <a:pt x="6213" y="6459"/>
                  <a:pt x="6213" y="6459"/>
                  <a:pt x="6213" y="6459"/>
                </a:cubicBezTo>
                <a:cubicBezTo>
                  <a:pt x="8284" y="6256"/>
                  <a:pt x="8284" y="6256"/>
                  <a:pt x="8284" y="6256"/>
                </a:cubicBezTo>
                <a:cubicBezTo>
                  <a:pt x="12425" y="3229"/>
                  <a:pt x="12425" y="3229"/>
                  <a:pt x="12425" y="3229"/>
                </a:cubicBezTo>
                <a:cubicBezTo>
                  <a:pt x="14792" y="4237"/>
                  <a:pt x="12721" y="5450"/>
                  <a:pt x="11241" y="6054"/>
                </a:cubicBezTo>
                <a:cubicBezTo>
                  <a:pt x="15088" y="5853"/>
                  <a:pt x="15088" y="5853"/>
                  <a:pt x="15088" y="5853"/>
                </a:cubicBezTo>
              </a:path>
              <a:path w="21600" h="21600">
                <a:moveTo>
                  <a:pt x="4438" y="14331"/>
                </a:moveTo>
                <a:cubicBezTo>
                  <a:pt x="7397" y="14331"/>
                  <a:pt x="7397" y="14331"/>
                  <a:pt x="7397" y="14331"/>
                </a:cubicBezTo>
                <a:cubicBezTo>
                  <a:pt x="7101" y="12515"/>
                  <a:pt x="5917" y="11102"/>
                  <a:pt x="5030" y="9689"/>
                </a:cubicBezTo>
                <a:cubicBezTo>
                  <a:pt x="3846" y="8276"/>
                  <a:pt x="2958" y="6863"/>
                  <a:pt x="3254" y="5853"/>
                </a:cubicBezTo>
                <a:cubicBezTo>
                  <a:pt x="3846" y="4237"/>
                  <a:pt x="5030" y="3229"/>
                  <a:pt x="6805" y="2624"/>
                </a:cubicBezTo>
                <a:cubicBezTo>
                  <a:pt x="7989" y="2220"/>
                  <a:pt x="9468" y="2017"/>
                  <a:pt x="10947" y="2220"/>
                </a:cubicBezTo>
                <a:cubicBezTo>
                  <a:pt x="12425" y="2220"/>
                  <a:pt x="13608" y="2422"/>
                  <a:pt x="14792" y="2824"/>
                </a:cubicBezTo>
                <a:cubicBezTo>
                  <a:pt x="16567" y="3431"/>
                  <a:pt x="17751" y="4439"/>
                  <a:pt x="18343" y="5853"/>
                </a:cubicBezTo>
                <a:cubicBezTo>
                  <a:pt x="18639" y="6863"/>
                  <a:pt x="17457" y="8276"/>
                  <a:pt x="16567" y="9689"/>
                </a:cubicBezTo>
                <a:cubicBezTo>
                  <a:pt x="15680" y="11102"/>
                  <a:pt x="14496" y="12515"/>
                  <a:pt x="14200" y="14331"/>
                </a:cubicBezTo>
                <a:cubicBezTo>
                  <a:pt x="17159" y="14331"/>
                  <a:pt x="17159" y="14331"/>
                  <a:pt x="17159" y="14331"/>
                </a:cubicBezTo>
                <a:cubicBezTo>
                  <a:pt x="17457" y="12917"/>
                  <a:pt x="18343" y="11707"/>
                  <a:pt x="19230" y="10497"/>
                </a:cubicBezTo>
                <a:cubicBezTo>
                  <a:pt x="20416" y="8882"/>
                  <a:pt x="21597" y="7265"/>
                  <a:pt x="21008" y="5450"/>
                </a:cubicBezTo>
                <a:cubicBezTo>
                  <a:pt x="20710" y="3431"/>
                  <a:pt x="18639" y="1815"/>
                  <a:pt x="16271" y="1009"/>
                </a:cubicBezTo>
                <a:cubicBezTo>
                  <a:pt x="14496" y="402"/>
                  <a:pt x="12721" y="200"/>
                  <a:pt x="10947" y="200"/>
                </a:cubicBezTo>
                <a:cubicBezTo>
                  <a:pt x="9172" y="0"/>
                  <a:pt x="7101" y="402"/>
                  <a:pt x="5620" y="1009"/>
                </a:cubicBezTo>
                <a:cubicBezTo>
                  <a:pt x="2958" y="1815"/>
                  <a:pt x="1182" y="3229"/>
                  <a:pt x="589" y="5450"/>
                </a:cubicBezTo>
                <a:cubicBezTo>
                  <a:pt x="0" y="7265"/>
                  <a:pt x="1182" y="8882"/>
                  <a:pt x="2367" y="10699"/>
                </a:cubicBezTo>
                <a:cubicBezTo>
                  <a:pt x="3254" y="11707"/>
                  <a:pt x="3846" y="12917"/>
                  <a:pt x="4438" y="14331"/>
                </a:cubicBezTo>
                <a:close/>
              </a:path>
            </a:pathLst>
          </a:custGeom>
          <a:solidFill>
            <a:schemeClr val="accent4"/>
          </a:solidFill>
          <a:ln w="9525" cmpd="sng" cap="flat">
            <a:noFill/>
            <a:prstDash val="solid"/>
            <a:round/>
          </a:ln>
        </p:spPr>
      </p:sp>
      <p:sp>
        <p:nvSpPr>
          <p:cNvPr id="392" name="曲线"/>
          <p:cNvSpPr>
            <a:spLocks/>
          </p:cNvSpPr>
          <p:nvPr/>
        </p:nvSpPr>
        <p:spPr>
          <a:xfrm rot="0">
            <a:off x="8844060" y="3512070"/>
            <a:ext cx="250987" cy="303905"/>
          </a:xfrm>
          <a:custGeom>
            <a:gdLst>
              <a:gd name="T1" fmla="*/ 0 w 21600"/>
              <a:gd name="T2" fmla="*/ 0 h 21600"/>
              <a:gd name="T3" fmla="*/ 21600 w 21600"/>
              <a:gd name="T4" fmla="*/ 21600 h 21600"/>
            </a:gdLst>
            <a:rect l="T1" t="T2" r="T3" b="T4"/>
            <a:pathLst>
              <a:path w="21600" h="21600">
                <a:moveTo>
                  <a:pt x="840" y="20437"/>
                </a:moveTo>
                <a:cubicBezTo>
                  <a:pt x="561" y="20206"/>
                  <a:pt x="280" y="19973"/>
                  <a:pt x="0" y="19740"/>
                </a:cubicBezTo>
                <a:cubicBezTo>
                  <a:pt x="0" y="16722"/>
                  <a:pt x="0" y="13468"/>
                  <a:pt x="0" y="10451"/>
                </a:cubicBezTo>
                <a:cubicBezTo>
                  <a:pt x="3365" y="9289"/>
                  <a:pt x="5889" y="7432"/>
                  <a:pt x="8414" y="4645"/>
                </a:cubicBezTo>
                <a:cubicBezTo>
                  <a:pt x="10657" y="6038"/>
                  <a:pt x="10657" y="6038"/>
                  <a:pt x="10657" y="6038"/>
                </a:cubicBezTo>
                <a:cubicBezTo>
                  <a:pt x="10657" y="6038"/>
                  <a:pt x="10657" y="6038"/>
                  <a:pt x="10657" y="6038"/>
                </a:cubicBezTo>
                <a:cubicBezTo>
                  <a:pt x="10657" y="6269"/>
                  <a:pt x="10657" y="6269"/>
                  <a:pt x="10657" y="6269"/>
                </a:cubicBezTo>
                <a:cubicBezTo>
                  <a:pt x="10939" y="6269"/>
                  <a:pt x="10939" y="6269"/>
                  <a:pt x="10939" y="6269"/>
                </a:cubicBezTo>
                <a:cubicBezTo>
                  <a:pt x="10939" y="6269"/>
                  <a:pt x="10939" y="6269"/>
                  <a:pt x="10939" y="6269"/>
                </a:cubicBezTo>
                <a:cubicBezTo>
                  <a:pt x="10939" y="6269"/>
                  <a:pt x="10939" y="6269"/>
                  <a:pt x="10939" y="6269"/>
                </a:cubicBezTo>
                <a:cubicBezTo>
                  <a:pt x="10939" y="6269"/>
                  <a:pt x="10939" y="6269"/>
                  <a:pt x="10939" y="6269"/>
                </a:cubicBezTo>
                <a:cubicBezTo>
                  <a:pt x="11220" y="6269"/>
                  <a:pt x="11220" y="6269"/>
                  <a:pt x="11220" y="6269"/>
                </a:cubicBezTo>
                <a:cubicBezTo>
                  <a:pt x="11220" y="6269"/>
                  <a:pt x="11220" y="6269"/>
                  <a:pt x="11220" y="6269"/>
                </a:cubicBezTo>
                <a:cubicBezTo>
                  <a:pt x="11220" y="6502"/>
                  <a:pt x="11220" y="6502"/>
                  <a:pt x="11220" y="6502"/>
                </a:cubicBezTo>
                <a:cubicBezTo>
                  <a:pt x="11220" y="6502"/>
                  <a:pt x="11220" y="6502"/>
                  <a:pt x="11220" y="6502"/>
                </a:cubicBezTo>
                <a:cubicBezTo>
                  <a:pt x="11220" y="6502"/>
                  <a:pt x="11220" y="6502"/>
                  <a:pt x="11220" y="6502"/>
                </a:cubicBezTo>
                <a:cubicBezTo>
                  <a:pt x="11501" y="6502"/>
                  <a:pt x="11501" y="6502"/>
                  <a:pt x="11501" y="6502"/>
                </a:cubicBezTo>
                <a:cubicBezTo>
                  <a:pt x="11501" y="6502"/>
                  <a:pt x="11501" y="6502"/>
                  <a:pt x="11501" y="6502"/>
                </a:cubicBezTo>
                <a:cubicBezTo>
                  <a:pt x="11501" y="6502"/>
                  <a:pt x="11501" y="6502"/>
                  <a:pt x="11501" y="6502"/>
                </a:cubicBezTo>
                <a:cubicBezTo>
                  <a:pt x="11501" y="6735"/>
                  <a:pt x="11501" y="6735"/>
                  <a:pt x="11501" y="6735"/>
                </a:cubicBezTo>
                <a:cubicBezTo>
                  <a:pt x="11780" y="6735"/>
                  <a:pt x="11780" y="6735"/>
                  <a:pt x="11780" y="6735"/>
                </a:cubicBezTo>
                <a:cubicBezTo>
                  <a:pt x="11780" y="6735"/>
                  <a:pt x="11780" y="6735"/>
                  <a:pt x="11780" y="6735"/>
                </a:cubicBezTo>
                <a:cubicBezTo>
                  <a:pt x="11780" y="6735"/>
                  <a:pt x="11780" y="6735"/>
                  <a:pt x="11780" y="6735"/>
                </a:cubicBezTo>
                <a:cubicBezTo>
                  <a:pt x="11780" y="6735"/>
                  <a:pt x="11780" y="6735"/>
                  <a:pt x="11780" y="6735"/>
                </a:cubicBezTo>
                <a:cubicBezTo>
                  <a:pt x="11780" y="6735"/>
                  <a:pt x="11780" y="6735"/>
                  <a:pt x="11780" y="6735"/>
                </a:cubicBezTo>
                <a:cubicBezTo>
                  <a:pt x="12062" y="6735"/>
                  <a:pt x="12062" y="6735"/>
                  <a:pt x="12062" y="6735"/>
                </a:cubicBezTo>
                <a:cubicBezTo>
                  <a:pt x="12062" y="6967"/>
                  <a:pt x="12062" y="6967"/>
                  <a:pt x="12062" y="6967"/>
                </a:cubicBezTo>
                <a:cubicBezTo>
                  <a:pt x="12062" y="6967"/>
                  <a:pt x="12062" y="6967"/>
                  <a:pt x="12062" y="6967"/>
                </a:cubicBezTo>
                <a:cubicBezTo>
                  <a:pt x="12062" y="6967"/>
                  <a:pt x="12062" y="6967"/>
                  <a:pt x="12062" y="6967"/>
                </a:cubicBezTo>
                <a:cubicBezTo>
                  <a:pt x="12062" y="6967"/>
                  <a:pt x="12062" y="6967"/>
                  <a:pt x="12062" y="6967"/>
                </a:cubicBezTo>
                <a:cubicBezTo>
                  <a:pt x="12341" y="6967"/>
                  <a:pt x="12341" y="6967"/>
                  <a:pt x="12341" y="6967"/>
                </a:cubicBezTo>
                <a:cubicBezTo>
                  <a:pt x="13464" y="7664"/>
                  <a:pt x="13464" y="7664"/>
                  <a:pt x="13464" y="7664"/>
                </a:cubicBezTo>
                <a:cubicBezTo>
                  <a:pt x="13464" y="7664"/>
                  <a:pt x="13464" y="7664"/>
                  <a:pt x="13464" y="7664"/>
                </a:cubicBezTo>
                <a:cubicBezTo>
                  <a:pt x="13464" y="7664"/>
                  <a:pt x="13464" y="7664"/>
                  <a:pt x="13464" y="7664"/>
                </a:cubicBezTo>
                <a:cubicBezTo>
                  <a:pt x="13464" y="7894"/>
                  <a:pt x="13464" y="7894"/>
                  <a:pt x="13464" y="7894"/>
                </a:cubicBezTo>
                <a:cubicBezTo>
                  <a:pt x="13745" y="7894"/>
                  <a:pt x="13745" y="7894"/>
                  <a:pt x="13745" y="7894"/>
                </a:cubicBezTo>
                <a:cubicBezTo>
                  <a:pt x="13745" y="7894"/>
                  <a:pt x="13745" y="7894"/>
                  <a:pt x="13745" y="7894"/>
                </a:cubicBezTo>
                <a:cubicBezTo>
                  <a:pt x="13745" y="7894"/>
                  <a:pt x="13745" y="7894"/>
                  <a:pt x="13745" y="7894"/>
                </a:cubicBezTo>
                <a:cubicBezTo>
                  <a:pt x="13745" y="7894"/>
                  <a:pt x="13745" y="7894"/>
                  <a:pt x="13745" y="7894"/>
                </a:cubicBezTo>
                <a:cubicBezTo>
                  <a:pt x="14026" y="7894"/>
                  <a:pt x="14026" y="7894"/>
                  <a:pt x="14026" y="7894"/>
                </a:cubicBezTo>
                <a:cubicBezTo>
                  <a:pt x="14026" y="8127"/>
                  <a:pt x="14026" y="8127"/>
                  <a:pt x="14026" y="8127"/>
                </a:cubicBezTo>
                <a:cubicBezTo>
                  <a:pt x="14026" y="8127"/>
                  <a:pt x="14026" y="8127"/>
                  <a:pt x="14026" y="8127"/>
                </a:cubicBezTo>
                <a:cubicBezTo>
                  <a:pt x="14026" y="8127"/>
                  <a:pt x="14026" y="8127"/>
                  <a:pt x="14026" y="8127"/>
                </a:cubicBezTo>
                <a:cubicBezTo>
                  <a:pt x="14026" y="8127"/>
                  <a:pt x="14026" y="8127"/>
                  <a:pt x="14026" y="8127"/>
                </a:cubicBezTo>
                <a:cubicBezTo>
                  <a:pt x="14305" y="8127"/>
                  <a:pt x="14305" y="8127"/>
                  <a:pt x="14305" y="8127"/>
                </a:cubicBezTo>
                <a:cubicBezTo>
                  <a:pt x="14305" y="8127"/>
                  <a:pt x="14305" y="8127"/>
                  <a:pt x="14305" y="8127"/>
                </a:cubicBezTo>
                <a:cubicBezTo>
                  <a:pt x="14305" y="8127"/>
                  <a:pt x="14305" y="8127"/>
                  <a:pt x="14305" y="8127"/>
                </a:cubicBezTo>
                <a:cubicBezTo>
                  <a:pt x="14305" y="8359"/>
                  <a:pt x="14305" y="8359"/>
                  <a:pt x="14305" y="8359"/>
                </a:cubicBezTo>
                <a:cubicBezTo>
                  <a:pt x="14587" y="8359"/>
                  <a:pt x="14587" y="8359"/>
                  <a:pt x="14587" y="8359"/>
                </a:cubicBezTo>
                <a:cubicBezTo>
                  <a:pt x="14587" y="8359"/>
                  <a:pt x="14587" y="8359"/>
                  <a:pt x="14587" y="8359"/>
                </a:cubicBezTo>
                <a:cubicBezTo>
                  <a:pt x="14587" y="8359"/>
                  <a:pt x="14587" y="8359"/>
                  <a:pt x="14587" y="8359"/>
                </a:cubicBezTo>
                <a:cubicBezTo>
                  <a:pt x="14587" y="8359"/>
                  <a:pt x="14587" y="8359"/>
                  <a:pt x="14587" y="8359"/>
                </a:cubicBezTo>
                <a:cubicBezTo>
                  <a:pt x="14587" y="8359"/>
                  <a:pt x="14587" y="8359"/>
                  <a:pt x="14587" y="8359"/>
                </a:cubicBezTo>
                <a:cubicBezTo>
                  <a:pt x="14867" y="8592"/>
                  <a:pt x="14867" y="8592"/>
                  <a:pt x="14867" y="8592"/>
                </a:cubicBezTo>
                <a:cubicBezTo>
                  <a:pt x="14867" y="8592"/>
                  <a:pt x="14867" y="8592"/>
                  <a:pt x="14867" y="8592"/>
                </a:cubicBezTo>
                <a:cubicBezTo>
                  <a:pt x="14867" y="8592"/>
                  <a:pt x="14867" y="8592"/>
                  <a:pt x="14867" y="8592"/>
                </a:cubicBezTo>
                <a:cubicBezTo>
                  <a:pt x="17390" y="9985"/>
                  <a:pt x="17390" y="9985"/>
                  <a:pt x="17390" y="9985"/>
                </a:cubicBezTo>
                <a:cubicBezTo>
                  <a:pt x="14867" y="12774"/>
                  <a:pt x="13745" y="15561"/>
                  <a:pt x="13464" y="18346"/>
                </a:cubicBezTo>
                <a:cubicBezTo>
                  <a:pt x="10097" y="19507"/>
                  <a:pt x="6450" y="20437"/>
                  <a:pt x="3085" y="21600"/>
                </a:cubicBezTo>
                <a:cubicBezTo>
                  <a:pt x="2523" y="21367"/>
                  <a:pt x="2242" y="21134"/>
                  <a:pt x="1963" y="21134"/>
                </a:cubicBezTo>
                <a:cubicBezTo>
                  <a:pt x="6450" y="15793"/>
                  <a:pt x="6450" y="15793"/>
                  <a:pt x="6450" y="15793"/>
                </a:cubicBezTo>
                <a:cubicBezTo>
                  <a:pt x="7573" y="16024"/>
                  <a:pt x="8974" y="15793"/>
                  <a:pt x="9818" y="14864"/>
                </a:cubicBezTo>
                <a:cubicBezTo>
                  <a:pt x="10657" y="13933"/>
                  <a:pt x="10379" y="12541"/>
                  <a:pt x="8974" y="11844"/>
                </a:cubicBezTo>
                <a:cubicBezTo>
                  <a:pt x="7854" y="10915"/>
                  <a:pt x="6171" y="11380"/>
                  <a:pt x="5329" y="12309"/>
                </a:cubicBezTo>
                <a:cubicBezTo>
                  <a:pt x="4488" y="13238"/>
                  <a:pt x="4488" y="14398"/>
                  <a:pt x="5329" y="15094"/>
                </a:cubicBezTo>
                <a:cubicBezTo>
                  <a:pt x="840" y="20437"/>
                  <a:pt x="840" y="20437"/>
                  <a:pt x="840" y="20437"/>
                </a:cubicBezTo>
              </a:path>
              <a:path w="21600" h="21600">
                <a:moveTo>
                  <a:pt x="7573" y="21600"/>
                </a:moveTo>
                <a:cubicBezTo>
                  <a:pt x="20477" y="21600"/>
                  <a:pt x="20477" y="21600"/>
                  <a:pt x="20477" y="21600"/>
                </a:cubicBezTo>
                <a:cubicBezTo>
                  <a:pt x="20477" y="19277"/>
                  <a:pt x="20477" y="19277"/>
                  <a:pt x="20477" y="19277"/>
                </a:cubicBezTo>
                <a:cubicBezTo>
                  <a:pt x="15147" y="19277"/>
                  <a:pt x="15147" y="19277"/>
                  <a:pt x="15147" y="19277"/>
                </a:cubicBezTo>
                <a:cubicBezTo>
                  <a:pt x="7573" y="21600"/>
                  <a:pt x="7573" y="21600"/>
                  <a:pt x="7573" y="21600"/>
                </a:cubicBezTo>
              </a:path>
              <a:path w="21600" h="21600">
                <a:moveTo>
                  <a:pt x="19355" y="9752"/>
                </a:moveTo>
                <a:cubicBezTo>
                  <a:pt x="21600" y="7199"/>
                  <a:pt x="21600" y="7199"/>
                  <a:pt x="21600" y="7199"/>
                </a:cubicBezTo>
                <a:cubicBezTo>
                  <a:pt x="9537" y="0"/>
                  <a:pt x="9537" y="0"/>
                  <a:pt x="9537" y="0"/>
                </a:cubicBezTo>
                <a:cubicBezTo>
                  <a:pt x="7291" y="2785"/>
                  <a:pt x="7291" y="2785"/>
                  <a:pt x="7291" y="2785"/>
                </a:cubicBezTo>
                <a:lnTo>
                  <a:pt x="19355" y="9752"/>
                </a:lnTo>
                <a:close/>
              </a:path>
            </a:pathLst>
          </a:custGeom>
          <a:solidFill>
            <a:schemeClr val="accent2"/>
          </a:solidFill>
          <a:ln w="9525" cmpd="sng" cap="flat">
            <a:noFill/>
            <a:prstDash val="solid"/>
            <a:round/>
          </a:ln>
        </p:spPr>
      </p:sp>
      <p:sp>
        <p:nvSpPr>
          <p:cNvPr id="393" name="同心圆"/>
          <p:cNvSpPr>
            <a:spLocks/>
          </p:cNvSpPr>
          <p:nvPr/>
        </p:nvSpPr>
        <p:spPr>
          <a:xfrm rot="0">
            <a:off x="8610636" y="4818814"/>
            <a:ext cx="724494" cy="724494"/>
          </a:xfrm>
          <a:prstGeom prst="donut">
            <a:avLst>
              <a:gd name="adj" fmla="val 6805"/>
            </a:avLst>
          </a:prstGeom>
          <a:solidFill>
            <a:schemeClr val="accent4"/>
          </a:solidFill>
          <a:ln w="12700" cmpd="sng" cap="flat">
            <a:noFill/>
            <a:prstDash val="solid"/>
            <a:round/>
          </a:ln>
        </p:spPr>
      </p:sp>
      <p:sp>
        <p:nvSpPr>
          <p:cNvPr id="394" name="同心圆"/>
          <p:cNvSpPr>
            <a:spLocks/>
          </p:cNvSpPr>
          <p:nvPr/>
        </p:nvSpPr>
        <p:spPr>
          <a:xfrm rot="0">
            <a:off x="5931813" y="4818967"/>
            <a:ext cx="724494" cy="724494"/>
          </a:xfrm>
          <a:prstGeom prst="donut">
            <a:avLst>
              <a:gd name="adj" fmla="val 6805"/>
            </a:avLst>
          </a:prstGeom>
          <a:solidFill>
            <a:schemeClr val="accent3"/>
          </a:solidFill>
          <a:ln w="12700" cmpd="sng" cap="flat">
            <a:noFill/>
            <a:prstDash val="solid"/>
            <a:round/>
          </a:ln>
        </p:spPr>
      </p:sp>
      <p:sp>
        <p:nvSpPr>
          <p:cNvPr id="395" name="同心圆"/>
          <p:cNvSpPr>
            <a:spLocks/>
          </p:cNvSpPr>
          <p:nvPr/>
        </p:nvSpPr>
        <p:spPr>
          <a:xfrm rot="0">
            <a:off x="8604931" y="3301776"/>
            <a:ext cx="724494" cy="724494"/>
          </a:xfrm>
          <a:prstGeom prst="donut">
            <a:avLst>
              <a:gd name="adj" fmla="val 6805"/>
            </a:avLst>
          </a:prstGeom>
          <a:solidFill>
            <a:schemeClr val="accent2"/>
          </a:solidFill>
          <a:ln w="12700" cmpd="sng" cap="flat">
            <a:noFill/>
            <a:prstDash val="solid"/>
            <a:round/>
          </a:ln>
        </p:spPr>
      </p:sp>
      <p:sp>
        <p:nvSpPr>
          <p:cNvPr id="396" name="矩形"/>
          <p:cNvSpPr>
            <a:spLocks/>
          </p:cNvSpPr>
          <p:nvPr/>
        </p:nvSpPr>
        <p:spPr>
          <a:xfrm rot="0">
            <a:off x="6654485" y="3609779"/>
            <a:ext cx="14370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97" name="矩形"/>
          <p:cNvSpPr>
            <a:spLocks/>
          </p:cNvSpPr>
          <p:nvPr/>
        </p:nvSpPr>
        <p:spPr>
          <a:xfrm rot="0">
            <a:off x="6596777" y="3340555"/>
            <a:ext cx="5279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b="1" i="0" u="none" strike="noStrike" kern="1200" cap="none" spc="0" baseline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80%</a:t>
            </a:r>
            <a:endParaRPr lang="zh-CN" altLang="en-US" sz="1400" b="1" i="0" u="none" strike="noStrike" kern="1200" cap="none" spc="0" baseline="0">
              <a:solidFill>
                <a:schemeClr val="accent1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98" name="矩形"/>
          <p:cNvSpPr>
            <a:spLocks/>
          </p:cNvSpPr>
          <p:nvPr/>
        </p:nvSpPr>
        <p:spPr>
          <a:xfrm rot="0">
            <a:off x="9283439" y="3609779"/>
            <a:ext cx="14370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399" name="矩形"/>
          <p:cNvSpPr>
            <a:spLocks/>
          </p:cNvSpPr>
          <p:nvPr/>
        </p:nvSpPr>
        <p:spPr>
          <a:xfrm rot="0">
            <a:off x="9282082" y="3340555"/>
            <a:ext cx="527903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b="1" i="0" u="none" strike="noStrike" kern="1200" cap="none" spc="0" baseline="0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60%</a:t>
            </a:r>
            <a:endParaRPr lang="zh-CN" altLang="en-US" sz="1400" b="1" i="0" u="none" strike="noStrike" kern="1200" cap="none" spc="0" baseline="0">
              <a:solidFill>
                <a:schemeClr val="accent2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0" name="矩形"/>
          <p:cNvSpPr>
            <a:spLocks/>
          </p:cNvSpPr>
          <p:nvPr/>
        </p:nvSpPr>
        <p:spPr>
          <a:xfrm rot="0">
            <a:off x="6654485" y="5135727"/>
            <a:ext cx="14370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1" name="矩形"/>
          <p:cNvSpPr>
            <a:spLocks/>
          </p:cNvSpPr>
          <p:nvPr/>
        </p:nvSpPr>
        <p:spPr>
          <a:xfrm rot="0">
            <a:off x="6596777" y="4849926"/>
            <a:ext cx="5279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b="1" i="0" u="none" strike="noStrike" kern="1200" cap="none" spc="0" baseline="0">
                <a:solidFill>
                  <a:schemeClr val="accent3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93%</a:t>
            </a:r>
            <a:endParaRPr lang="zh-CN" altLang="en-US" sz="1400" b="1" i="0" u="none" strike="noStrike" kern="1200" cap="none" spc="0" baseline="0">
              <a:solidFill>
                <a:schemeClr val="accent3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2" name="矩形"/>
          <p:cNvSpPr>
            <a:spLocks/>
          </p:cNvSpPr>
          <p:nvPr/>
        </p:nvSpPr>
        <p:spPr>
          <a:xfrm rot="0">
            <a:off x="9340944" y="5135727"/>
            <a:ext cx="1437002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请替换文字内容</a:t>
            </a:r>
            <a:endParaRPr lang="zh-CN" altLang="en-US" sz="14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3" name="矩形"/>
          <p:cNvSpPr>
            <a:spLocks/>
          </p:cNvSpPr>
          <p:nvPr/>
        </p:nvSpPr>
        <p:spPr>
          <a:xfrm rot="0">
            <a:off x="9284396" y="4849926"/>
            <a:ext cx="527903" cy="34290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400" b="1" i="0" u="none" strike="noStrike" kern="1200" cap="none" spc="0" baseline="0">
                <a:solidFill>
                  <a:schemeClr val="accent4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55%</a:t>
            </a:r>
            <a:endParaRPr lang="zh-CN" altLang="en-US" sz="1400" b="1" i="0" u="none" strike="noStrike" kern="1200" cap="none" spc="0" baseline="0">
              <a:solidFill>
                <a:schemeClr val="accent4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4" name="矩形"/>
          <p:cNvSpPr>
            <a:spLocks/>
          </p:cNvSpPr>
          <p:nvPr/>
        </p:nvSpPr>
        <p:spPr>
          <a:xfrm rot="0">
            <a:off x="5884114" y="4036579"/>
            <a:ext cx="2400274" cy="50292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5" name="矩形"/>
          <p:cNvSpPr>
            <a:spLocks/>
          </p:cNvSpPr>
          <p:nvPr/>
        </p:nvSpPr>
        <p:spPr>
          <a:xfrm rot="0">
            <a:off x="5884114" y="5560125"/>
            <a:ext cx="2400274" cy="50291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6" name="矩形"/>
          <p:cNvSpPr>
            <a:spLocks/>
          </p:cNvSpPr>
          <p:nvPr/>
        </p:nvSpPr>
        <p:spPr>
          <a:xfrm rot="0">
            <a:off x="8548425" y="4036579"/>
            <a:ext cx="2400274" cy="50292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7" name="矩形"/>
          <p:cNvSpPr>
            <a:spLocks/>
          </p:cNvSpPr>
          <p:nvPr/>
        </p:nvSpPr>
        <p:spPr>
          <a:xfrm rot="0">
            <a:off x="8542297" y="5560125"/>
            <a:ext cx="2400274" cy="50291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b="0" i="0" u="none" strike="noStrike" kern="1200" cap="none" spc="0" baseline="0">
                <a:solidFill>
                  <a:srgbClr val="A5A5A5"/>
                </a:solidFill>
                <a:latin typeface="Arial" pitchFamily="34" charset="0"/>
                <a:ea typeface="微软雅黑" pitchFamily="34" charset="-122"/>
                <a:cs typeface="宋体" pitchFamily="2" charset="-122"/>
                <a:sym typeface="Arial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b="0" i="0" u="none" strike="noStrike" kern="1200" cap="none" spc="0" baseline="0">
              <a:solidFill>
                <a:srgbClr val="A5A5A5"/>
              </a:solidFill>
              <a:latin typeface="Arial" pitchFamily="34" charset="0"/>
              <a:ea typeface="微软雅黑" pitchFamily="34" charset="-122"/>
              <a:cs typeface="宋体" pitchFamily="2" charset="-122"/>
              <a:sym typeface="Arial" pitchFamily="34" charset="0"/>
            </a:endParaRPr>
          </a:p>
        </p:txBody>
      </p:sp>
      <p:sp>
        <p:nvSpPr>
          <p:cNvPr id="408" name="矩形"/>
          <p:cNvSpPr>
            <a:spLocks/>
          </p:cNvSpPr>
          <p:nvPr/>
        </p:nvSpPr>
        <p:spPr>
          <a:xfrm rot="0">
            <a:off x="372973" y="362224"/>
            <a:ext cx="2488393" cy="363134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3A3838"/>
                </a:solidFill>
                <a:latin typeface="微软雅黑" pitchFamily="34" charset="-122"/>
                <a:ea typeface="微软雅黑" pitchFamily="34" charset="-122"/>
                <a:cs typeface="宋体" pitchFamily="2" charset="-122"/>
                <a:sym typeface="Calibri" pitchFamily="34" charset="0"/>
              </a:rPr>
              <a:t>点击添加相关标题文字</a:t>
            </a:r>
            <a:endParaRPr lang="zh-CN" altLang="en-US" sz="1800" b="0" i="0" u="none" strike="noStrike" kern="1200" cap="none" spc="0" baseline="0">
              <a:solidFill>
                <a:srgbClr val="3A3838"/>
              </a:solidFill>
              <a:latin typeface="微软雅黑" pitchFamily="34" charset="-122"/>
              <a:ea typeface="微软雅黑" pitchFamily="34" charset="-122"/>
              <a:cs typeface="宋体" pitchFamily="2" charset="-122"/>
              <a:sym typeface="Calibri" pitchFamily="34" charset="0"/>
            </a:endParaRPr>
          </a:p>
        </p:txBody>
      </p:sp>
      <p:sp>
        <p:nvSpPr>
          <p:cNvPr id="409" name="矩形"/>
          <p:cNvSpPr>
            <a:spLocks/>
          </p:cNvSpPr>
          <p:nvPr/>
        </p:nvSpPr>
        <p:spPr>
          <a:xfrm rot="0">
            <a:off x="372973" y="654957"/>
            <a:ext cx="2352648" cy="282042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none" lIns="96434" tIns="48217" rIns="96434" bIns="48217" anchor="t" anchorCtr="0">
            <a:prstTxWarp prst="textNoShape"/>
            <a:spAutoFit/>
          </a:bodyPr>
          <a:lstStyle/>
          <a:p>
            <a:pPr marL="0" indent="0" algn="l" defTabSz="96418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200" b="0" i="0" u="none" strike="noStrike" kern="1200" cap="none" spc="0" baseline="0">
                <a:solidFill>
                  <a:srgbClr val="3A3838"/>
                </a:solidFill>
                <a:latin typeface="Arial" pitchFamily="34" charset="0"/>
                <a:ea typeface="宋体" pitchFamily="2" charset="-122"/>
                <a:cs typeface="Arial" pitchFamily="34" charset="0"/>
                <a:sym typeface="Calibri" pitchFamily="34" charset="0"/>
              </a:rPr>
              <a:t>ADD RELATED TITLE WORDS</a:t>
            </a:r>
            <a:endParaRPr lang="zh-CN" altLang="en-US" sz="1200" b="0" i="0" u="none" strike="noStrike" kern="1200" cap="none" spc="0" baseline="0">
              <a:solidFill>
                <a:srgbClr val="3A3838"/>
              </a:solidFill>
              <a:latin typeface="Arial" pitchFamily="34" charset="0"/>
              <a:ea typeface="宋体" pitchFamily="2" charset="-122"/>
              <a:cs typeface="Arial" pitchFamily="34" charset="0"/>
              <a:sym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76269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withGroup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withGroup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withGroup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withGroup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withGroup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withGroup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withGroup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withGroup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" grpId="0" animBg="1"/>
      <p:bldP spid="386" grpId="0"/>
      <p:bldP spid="387" grpId="0"/>
      <p:bldP spid="388" grpId="0" animBg="1"/>
      <p:bldP spid="389" grpId="0" animBg="1"/>
      <p:bldP spid="397" grpId="0"/>
      <p:bldP spid="396" grpId="0"/>
      <p:bldP spid="404" grpId="0"/>
      <p:bldP spid="395" grpId="0" animBg="1"/>
      <p:bldP spid="392" grpId="0" animBg="1"/>
      <p:bldP spid="399" grpId="0"/>
      <p:bldP spid="398" grpId="0"/>
      <p:bldP spid="406" grpId="0"/>
      <p:bldP spid="394" grpId="0" animBg="1"/>
      <p:bldP spid="390" grpId="0" animBg="1"/>
      <p:bldP spid="401" grpId="0"/>
      <p:bldP spid="400" grpId="0"/>
      <p:bldP spid="405" grpId="0"/>
      <p:bldP spid="393" grpId="0" animBg="1"/>
      <p:bldP spid="391" grpId="0" animBg="1"/>
      <p:bldP spid="403" grpId="0"/>
      <p:bldP spid="402" grpId="0"/>
      <p:bldP spid="407" grpId="0"/>
    </p:bldLst>
  </p:timing>
</p:sld>
</file>

<file path=ppt/theme/theme1.xml><?xml version="1.0" encoding="utf-8"?>
<a:theme xmlns:a="http://schemas.openxmlformats.org/drawingml/2006/main" name="ABC">
  <a:themeElements>
    <a:clrScheme name="ABC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0080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8000"/>
      </a:hlink>
      <a:folHlink>
        <a:srgbClr val="AB00AF"/>
      </a:folHlink>
    </a:clrScheme>
    <a:fontScheme name="ABC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ABC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2.xml><?xml version="1.0" encoding="utf-8"?>
<a:theme xmlns:a="http://schemas.openxmlformats.org/drawingml/2006/main" name="默认设计模板">
  <a:themeElements>
    <a:clrScheme name="默认设计模板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99CC00"/>
      </a:folHlink>
    </a:clrScheme>
    <a:fontScheme name="默认设计模板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默认设计模板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3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4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docProps/app.xml><?xml version="1.0" encoding="utf-8"?>
<Properties xmlns="http://schemas.openxmlformats.org/officeDocument/2006/extended-properties">
  <Template>Normal.eit</Template>
  <TotalTime>8</TotalTime>
  <Application>Yozo_Office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可爱宝贝</dc:title>
  <cp:keywords>第一PPT模板网-WWW.1PPT.COM</cp:keywords>
  <cp:lastModifiedBy>Microsoft</cp:lastModifiedBy>
  <cp:revision>1</cp:revision>
  <dcterms:created xsi:type="dcterms:W3CDTF">2016-10-17T14:00:15Z</dcterms:created>
  <dcterms:modified xsi:type="dcterms:W3CDTF">2018-01-03T02:07:43Z</dcterms:modified>
</cp:coreProperties>
</file>